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7" r:id="rId22"/>
    <p:sldId id="276" r:id="rId23"/>
    <p:sldId id="279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7828FD-FBD4-43F3-8960-17990B2D01E8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5F103FE-028D-4F26-89A7-69A63DC9EF12}">
      <dgm:prSet phldrT="[文本]" phldr="0"/>
      <dgm:spPr/>
      <dgm:t>
        <a:bodyPr/>
        <a:lstStyle/>
        <a:p>
          <a:r>
            <a:rPr lang="en-US" altLang="zh-CN" dirty="0"/>
            <a:t>Sept - Oct</a:t>
          </a:r>
        </a:p>
        <a:p>
          <a:r>
            <a:rPr lang="en-US" altLang="zh-CN" dirty="0"/>
            <a:t>2025</a:t>
          </a:r>
        </a:p>
      </dgm:t>
    </dgm:pt>
    <dgm:pt modelId="{B9C36751-6DB9-44C8-B9DB-BAD9888AB59F}" type="par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C80D3A73-5449-48B4-89BD-64AD7C4F42EB}" type="sib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1161FC86-AE01-4274-9448-9E32FE5EB370}">
      <dgm:prSet phldrT="[文本]" phldr="0"/>
      <dgm:spPr/>
      <dgm:t>
        <a:bodyPr/>
        <a:lstStyle/>
        <a:p>
          <a:r>
            <a:rPr lang="en-US" altLang="zh-CN" dirty="0"/>
            <a:t>Literature research: security vulnerability cases, current protective plans</a:t>
          </a:r>
          <a:endParaRPr lang="zh-CN" altLang="en-US" dirty="0"/>
        </a:p>
      </dgm:t>
    </dgm:pt>
    <dgm:pt modelId="{DEFE0F8F-6521-4530-B2EA-8CF9B9D3C3D4}" type="par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C39C216E-612B-4C6D-ACFA-4B77404D176D}" type="sib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5A6A408C-F9A9-43BF-85F3-30A43A8F6F08}">
      <dgm:prSet phldrT="[文本]" phldr="0"/>
      <dgm:spPr/>
      <dgm:t>
        <a:bodyPr/>
        <a:lstStyle/>
        <a:p>
          <a:r>
            <a:rPr lang="en-US" altLang="zh-CN" dirty="0"/>
            <a:t>Learn RISC-V privileged architecture and PMP module, simulate RISC-V core by QEMU</a:t>
          </a:r>
          <a:endParaRPr lang="zh-CN" altLang="en-US" dirty="0"/>
        </a:p>
      </dgm:t>
    </dgm:pt>
    <dgm:pt modelId="{9036ED59-3901-4E62-81AC-037EEBB1104A}" type="parTrans" cxnId="{BFFB3465-DFBF-456C-A974-B1ED64677DFA}">
      <dgm:prSet/>
      <dgm:spPr/>
      <dgm:t>
        <a:bodyPr/>
        <a:lstStyle/>
        <a:p>
          <a:endParaRPr lang="zh-CN" altLang="en-US"/>
        </a:p>
      </dgm:t>
    </dgm:pt>
    <dgm:pt modelId="{9116D23D-6330-4650-9DF0-48166BD68FBA}" type="sibTrans" cxnId="{BFFB3465-DFBF-456C-A974-B1ED64677DFA}">
      <dgm:prSet/>
      <dgm:spPr/>
      <dgm:t>
        <a:bodyPr/>
        <a:lstStyle/>
        <a:p>
          <a:endParaRPr lang="zh-CN" altLang="en-US"/>
        </a:p>
      </dgm:t>
    </dgm:pt>
    <dgm:pt modelId="{8C8E5881-B89D-4111-A991-16692D79444E}">
      <dgm:prSet phldrT="[文本]"/>
      <dgm:spPr/>
      <dgm:t>
        <a:bodyPr/>
        <a:lstStyle/>
        <a:p>
          <a:r>
            <a:rPr lang="en-US" altLang="zh-CN" dirty="0"/>
            <a:t>Oct - Nov</a:t>
          </a:r>
        </a:p>
        <a:p>
          <a:r>
            <a:rPr lang="en-US" altLang="zh-CN" dirty="0"/>
            <a:t>2025</a:t>
          </a:r>
          <a:endParaRPr lang="zh-CN" altLang="en-US" dirty="0"/>
        </a:p>
      </dgm:t>
    </dgm:pt>
    <dgm:pt modelId="{9687E273-E4F4-4BC4-BB48-E192DF7ED422}" type="par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0758BB45-01BB-4A18-A98A-58AB8B046B0F}" type="sib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22E0E9DA-EC4C-4ED0-A438-2E92FA53FF1B}">
      <dgm:prSet phldrT="[文本]" phldr="0"/>
      <dgm:spPr/>
      <dgm:t>
        <a:bodyPr/>
        <a:lstStyle/>
        <a:p>
          <a:r>
            <a:rPr lang="en-US" altLang="zh-CN" dirty="0"/>
            <a:t>Design hardware encryption module: write logic of simplified AES-128 by Verilog</a:t>
          </a:r>
          <a:endParaRPr lang="zh-CN" altLang="en-US" dirty="0"/>
        </a:p>
      </dgm:t>
    </dgm:pt>
    <dgm:pt modelId="{28646150-6B8D-4015-807D-BF244D87907E}" type="par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66579411-1620-4C84-AF78-42C0A485F4D4}" type="sib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913BFE72-8C6C-4788-8967-9878E6D327C7}">
      <dgm:prSet phldrT="[文本]" phldr="0"/>
      <dgm:spPr/>
      <dgm:t>
        <a:bodyPr/>
        <a:lstStyle/>
        <a:p>
          <a:r>
            <a:rPr lang="en-US" altLang="zh-CN" dirty="0"/>
            <a:t>Connect encryption module (Xilinx Artix-7) and RISC-V development board (</a:t>
          </a:r>
          <a:r>
            <a:rPr lang="en-US" b="0" i="0" dirty="0"/>
            <a:t>GD32VF103)</a:t>
          </a:r>
          <a:endParaRPr lang="zh-CN" altLang="en-US" dirty="0"/>
        </a:p>
      </dgm:t>
    </dgm:pt>
    <dgm:pt modelId="{828ACADF-CC78-4EDA-BFFC-692720B5C5BA}" type="parTrans" cxnId="{C209620B-4429-40ED-A60D-F535BDD0B1A8}">
      <dgm:prSet/>
      <dgm:spPr/>
      <dgm:t>
        <a:bodyPr/>
        <a:lstStyle/>
        <a:p>
          <a:endParaRPr lang="zh-CN" altLang="en-US"/>
        </a:p>
      </dgm:t>
    </dgm:pt>
    <dgm:pt modelId="{1570C5B8-F3AA-45E6-8976-337A731A0E09}" type="sibTrans" cxnId="{C209620B-4429-40ED-A60D-F535BDD0B1A8}">
      <dgm:prSet/>
      <dgm:spPr/>
      <dgm:t>
        <a:bodyPr/>
        <a:lstStyle/>
        <a:p>
          <a:endParaRPr lang="zh-CN" altLang="en-US"/>
        </a:p>
      </dgm:t>
    </dgm:pt>
    <dgm:pt modelId="{D170BBE5-3E31-4484-B455-63B407E447AA}">
      <dgm:prSet phldrT="[文本]" phldr="0"/>
      <dgm:spPr/>
      <dgm:t>
        <a:bodyPr/>
        <a:lstStyle/>
        <a:p>
          <a:r>
            <a:rPr lang="en-US" altLang="zh-CN" dirty="0"/>
            <a:t>Nov - Jan</a:t>
          </a:r>
        </a:p>
        <a:p>
          <a:r>
            <a:rPr lang="en-US" altLang="zh-CN" dirty="0"/>
            <a:t>2025 - 2026</a:t>
          </a:r>
          <a:endParaRPr lang="zh-CN" altLang="en-US" dirty="0"/>
        </a:p>
      </dgm:t>
    </dgm:pt>
    <dgm:pt modelId="{5867F661-F53B-4571-8D72-01A9196B9D55}" type="par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D7350221-29A2-4D21-81D9-1BBD21D5F5C1}" type="sib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F5EA1ECF-F55E-4680-A92A-58A0B0907CC1}">
      <dgm:prSet phldrT="[文本]" phldr="0"/>
      <dgm:spPr/>
      <dgm:t>
        <a:bodyPr/>
        <a:lstStyle/>
        <a:p>
          <a:r>
            <a:rPr lang="en-US" altLang="zh-CN" dirty="0"/>
            <a:t>Permission isolation module: write PMP configuration code in M mode</a:t>
          </a:r>
          <a:endParaRPr lang="zh-CN" altLang="en-US" dirty="0"/>
        </a:p>
      </dgm:t>
    </dgm:pt>
    <dgm:pt modelId="{DB489D82-3279-442A-A04B-09E60AF2BD15}" type="par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4954CBFD-5E14-4B4F-8D2B-3AF9F66FDA90}" type="sib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750039A7-4F21-40EE-A3BA-DB64389FBE57}">
      <dgm:prSet phldrT="[文本]" phldr="0"/>
      <dgm:spPr/>
      <dgm:t>
        <a:bodyPr/>
        <a:lstStyle/>
        <a:p>
          <a:r>
            <a:rPr lang="en-US" altLang="en-US" dirty="0"/>
            <a:t>Integrate modules into RISC-V development board and debug the logic of inter-module calls</a:t>
          </a:r>
          <a:endParaRPr lang="zh-CN" altLang="en-US" dirty="0"/>
        </a:p>
      </dgm:t>
    </dgm:pt>
    <dgm:pt modelId="{06E1AD9A-D81E-4523-9862-08F076D53C4D}" type="sibTrans" cxnId="{76E367C7-A72D-431C-B09A-5D64611479F3}">
      <dgm:prSet/>
      <dgm:spPr/>
      <dgm:t>
        <a:bodyPr/>
        <a:lstStyle/>
        <a:p>
          <a:endParaRPr lang="zh-CN" altLang="en-US"/>
        </a:p>
      </dgm:t>
    </dgm:pt>
    <dgm:pt modelId="{C0C4A7A0-26A8-463C-A548-5A68B2824026}" type="parTrans" cxnId="{76E367C7-A72D-431C-B09A-5D64611479F3}">
      <dgm:prSet/>
      <dgm:spPr/>
      <dgm:t>
        <a:bodyPr/>
        <a:lstStyle/>
        <a:p>
          <a:endParaRPr lang="zh-CN" altLang="en-US"/>
        </a:p>
      </dgm:t>
    </dgm:pt>
    <dgm:pt modelId="{5BE11CD4-8F2F-4F84-93D0-731F961D5D28}">
      <dgm:prSet/>
      <dgm:spPr/>
      <dgm:t>
        <a:bodyPr/>
        <a:lstStyle/>
        <a:p>
          <a:r>
            <a:rPr lang="en-US" altLang="zh-CN" dirty="0"/>
            <a:t>Feb - Mar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794304B5-21E3-4C0C-A7AB-9CA49E0A1966}" type="par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46B40D18-8BDB-428C-BE88-0D0087CE3B66}" type="sib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05173545-3D61-4468-808B-73B18BAF879B}">
      <dgm:prSet phldrT="[文本]" phldr="0"/>
      <dgm:spPr/>
      <dgm:t>
        <a:bodyPr/>
        <a:lstStyle/>
        <a:p>
          <a:r>
            <a:rPr lang="en-US" altLang="zh-CN" dirty="0"/>
            <a:t>Determine the requirements of the protection system</a:t>
          </a:r>
          <a:endParaRPr lang="zh-CN" altLang="en-US" dirty="0"/>
        </a:p>
      </dgm:t>
    </dgm:pt>
    <dgm:pt modelId="{8671FFA4-1D78-444F-9032-36D26DF8B689}" type="parTrans" cxnId="{D30CB874-8BFB-4E49-BA41-F18E6A6D8180}">
      <dgm:prSet/>
      <dgm:spPr/>
      <dgm:t>
        <a:bodyPr/>
        <a:lstStyle/>
        <a:p>
          <a:endParaRPr lang="zh-CN" altLang="en-US"/>
        </a:p>
      </dgm:t>
    </dgm:pt>
    <dgm:pt modelId="{2D4B1A30-4DB3-4371-BDA2-33965C7C5836}" type="sibTrans" cxnId="{D30CB874-8BFB-4E49-BA41-F18E6A6D8180}">
      <dgm:prSet/>
      <dgm:spPr/>
      <dgm:t>
        <a:bodyPr/>
        <a:lstStyle/>
        <a:p>
          <a:endParaRPr lang="zh-CN" altLang="en-US"/>
        </a:p>
      </dgm:t>
    </dgm:pt>
    <dgm:pt modelId="{ACF45FCC-2F42-49A1-9F71-061AEA14BB9B}">
      <dgm:prSet phldrT="[文本]" phldr="0"/>
      <dgm:spPr/>
      <dgm:t>
        <a:bodyPr/>
        <a:lstStyle/>
        <a:p>
          <a:r>
            <a:rPr lang="en-US" altLang="zh-CN" dirty="0"/>
            <a:t>Hardware function verification using oscilloscope</a:t>
          </a:r>
          <a:endParaRPr lang="zh-CN" altLang="en-US" dirty="0"/>
        </a:p>
      </dgm:t>
    </dgm:pt>
    <dgm:pt modelId="{382E7536-C28B-410F-A4EF-CE6730BC06EA}" type="parTrans" cxnId="{D57E151B-C70B-4610-868B-F3BB8739FD82}">
      <dgm:prSet/>
      <dgm:spPr/>
      <dgm:t>
        <a:bodyPr/>
        <a:lstStyle/>
        <a:p>
          <a:endParaRPr lang="zh-CN" altLang="en-US"/>
        </a:p>
      </dgm:t>
    </dgm:pt>
    <dgm:pt modelId="{78FC5D5D-0A79-4331-8329-2970C298D75D}" type="sibTrans" cxnId="{D57E151B-C70B-4610-868B-F3BB8739FD82}">
      <dgm:prSet/>
      <dgm:spPr/>
      <dgm:t>
        <a:bodyPr/>
        <a:lstStyle/>
        <a:p>
          <a:endParaRPr lang="zh-CN" altLang="en-US"/>
        </a:p>
      </dgm:t>
    </dgm:pt>
    <dgm:pt modelId="{A1FF5DAA-A1A4-4A79-BC05-1EADEAA5E536}">
      <dgm:prSet phldrT="[文本]" phldr="0"/>
      <dgm:spPr/>
      <dgm:t>
        <a:bodyPr/>
        <a:lstStyle/>
        <a:p>
          <a:r>
            <a:rPr lang="en-US" altLang="zh-CN" dirty="0"/>
            <a:t>Encryption and verification module: write simplified SHA-256 by C++ and driver of AES module</a:t>
          </a:r>
          <a:endParaRPr lang="zh-CN" altLang="en-US" dirty="0"/>
        </a:p>
      </dgm:t>
    </dgm:pt>
    <dgm:pt modelId="{048B07A7-0D6A-46E7-8A59-A766DC2DE25A}" type="parTrans" cxnId="{7CD83915-C41E-4F6E-9696-A315B4C46D66}">
      <dgm:prSet/>
      <dgm:spPr/>
      <dgm:t>
        <a:bodyPr/>
        <a:lstStyle/>
        <a:p>
          <a:endParaRPr lang="zh-CN" altLang="en-US"/>
        </a:p>
      </dgm:t>
    </dgm:pt>
    <dgm:pt modelId="{7AA0D14F-164A-4FF8-AAE6-31F0497D72DE}" type="sibTrans" cxnId="{7CD83915-C41E-4F6E-9696-A315B4C46D66}">
      <dgm:prSet/>
      <dgm:spPr/>
      <dgm:t>
        <a:bodyPr/>
        <a:lstStyle/>
        <a:p>
          <a:endParaRPr lang="zh-CN" altLang="en-US"/>
        </a:p>
      </dgm:t>
    </dgm:pt>
    <dgm:pt modelId="{24877668-0CD5-4883-B157-D56EEAF7A0AF}">
      <dgm:prSet/>
      <dgm:spPr/>
      <dgm:t>
        <a:bodyPr/>
        <a:lstStyle/>
        <a:p>
          <a:r>
            <a:rPr lang="en-US" altLang="zh-CN" dirty="0"/>
            <a:t>Mar - Apr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13D3CCCC-92A2-48EA-80F1-DCBF4F446F8C}" type="par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7BE902F0-491B-4F0D-ACA7-57F5D0CB0620}" type="sib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277D3DF0-5FFF-482A-8DEA-6B1228FFBF2F}">
      <dgm:prSet/>
      <dgm:spPr/>
      <dgm:t>
        <a:bodyPr/>
        <a:lstStyle/>
        <a:p>
          <a:r>
            <a:rPr lang="en-US" altLang="zh-CN" dirty="0"/>
            <a:t>Attack simulation test: buffer overflow attacks and firmware tampering</a:t>
          </a:r>
          <a:endParaRPr lang="zh-CN" altLang="en-US" dirty="0"/>
        </a:p>
      </dgm:t>
    </dgm:pt>
    <dgm:pt modelId="{1D9056C7-8139-4A59-9EE4-06409990AF1B}" type="par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760F6353-DE0C-4FE0-BA64-0A7D49F999AB}" type="sib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46CCB86E-491A-459B-AC5F-15427065F53B}">
      <dgm:prSet/>
      <dgm:spPr/>
      <dgm:t>
        <a:bodyPr/>
        <a:lstStyle/>
        <a:p>
          <a:r>
            <a:rPr lang="en-US" altLang="zh-CN" dirty="0"/>
            <a:t>Graduation thesis and thesis defense</a:t>
          </a:r>
          <a:endParaRPr lang="zh-CN" altLang="en-US" dirty="0"/>
        </a:p>
      </dgm:t>
    </dgm:pt>
    <dgm:pt modelId="{060D4CDA-5B6D-4146-835B-BD0C5B3231DC}" type="par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C55ACF22-3312-4BF4-A51E-BECF67330116}" type="sib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592A74ED-CEB2-4E87-A58F-9385CC69EC64}">
      <dgm:prSet/>
      <dgm:spPr/>
      <dgm:t>
        <a:bodyPr/>
        <a:lstStyle/>
        <a:p>
          <a:r>
            <a:rPr lang="en-US" altLang="zh-CN" dirty="0"/>
            <a:t>Performance optimization: reduce memory usage and increase speed of the encryption module</a:t>
          </a:r>
          <a:endParaRPr lang="zh-CN" altLang="en-US" dirty="0"/>
        </a:p>
      </dgm:t>
    </dgm:pt>
    <dgm:pt modelId="{91028BEC-02D1-4AC0-A3C4-91EC6D01750F}" type="parTrans" cxnId="{34930DD9-3575-4513-A314-A0ADE0EAED37}">
      <dgm:prSet/>
      <dgm:spPr/>
      <dgm:t>
        <a:bodyPr/>
        <a:lstStyle/>
        <a:p>
          <a:endParaRPr lang="zh-CN" altLang="en-US"/>
        </a:p>
      </dgm:t>
    </dgm:pt>
    <dgm:pt modelId="{853D2B83-89FF-4D63-8434-F85CFEAD2E58}" type="sibTrans" cxnId="{34930DD9-3575-4513-A314-A0ADE0EAED37}">
      <dgm:prSet/>
      <dgm:spPr/>
      <dgm:t>
        <a:bodyPr/>
        <a:lstStyle/>
        <a:p>
          <a:endParaRPr lang="zh-CN" altLang="en-US"/>
        </a:p>
      </dgm:t>
    </dgm:pt>
    <dgm:pt modelId="{D04B6F5F-8064-464B-8DEC-33D615E2FC80}">
      <dgm:prSet/>
      <dgm:spPr/>
      <dgm:t>
        <a:bodyPr/>
        <a:lstStyle/>
        <a:p>
          <a:r>
            <a:rPr lang="en-US" altLang="zh-CN" dirty="0"/>
            <a:t>Compatibility test: Verify system functionality on different RISC-V boards (like Nuclei N307) </a:t>
          </a:r>
          <a:endParaRPr lang="zh-CN" altLang="en-US" dirty="0"/>
        </a:p>
      </dgm:t>
    </dgm:pt>
    <dgm:pt modelId="{06F287AA-A6C5-4C3F-8733-B3E56EC3F473}" type="parTrans" cxnId="{DCC33F71-925A-44AC-9824-216441D5F2EF}">
      <dgm:prSet/>
      <dgm:spPr/>
      <dgm:t>
        <a:bodyPr/>
        <a:lstStyle/>
        <a:p>
          <a:endParaRPr lang="zh-CN" altLang="en-US"/>
        </a:p>
      </dgm:t>
    </dgm:pt>
    <dgm:pt modelId="{7AD4FC4A-87BB-4CF5-9C79-5CE1A4A14066}" type="sibTrans" cxnId="{DCC33F71-925A-44AC-9824-216441D5F2EF}">
      <dgm:prSet/>
      <dgm:spPr/>
      <dgm:t>
        <a:bodyPr/>
        <a:lstStyle/>
        <a:p>
          <a:endParaRPr lang="zh-CN" altLang="en-US"/>
        </a:p>
      </dgm:t>
    </dgm:pt>
    <dgm:pt modelId="{58B86B2F-A225-4149-BB6B-E972F0C6488B}" type="pres">
      <dgm:prSet presAssocID="{FA7828FD-FBD4-43F3-8960-17990B2D01E8}" presName="linearFlow" presStyleCnt="0">
        <dgm:presLayoutVars>
          <dgm:dir/>
          <dgm:animLvl val="lvl"/>
          <dgm:resizeHandles val="exact"/>
        </dgm:presLayoutVars>
      </dgm:prSet>
      <dgm:spPr/>
    </dgm:pt>
    <dgm:pt modelId="{83134B68-0715-4FAB-8F4F-EA15072EF59F}" type="pres">
      <dgm:prSet presAssocID="{45F103FE-028D-4F26-89A7-69A63DC9EF12}" presName="composite" presStyleCnt="0"/>
      <dgm:spPr/>
    </dgm:pt>
    <dgm:pt modelId="{3CE396A6-A298-4A84-8605-AEED80DC075D}" type="pres">
      <dgm:prSet presAssocID="{45F103FE-028D-4F26-89A7-69A63DC9EF1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29426FC-C62A-48D9-BC19-EF4D2DF9B392}" type="pres">
      <dgm:prSet presAssocID="{45F103FE-028D-4F26-89A7-69A63DC9EF12}" presName="descendantText" presStyleLbl="alignAcc1" presStyleIdx="0" presStyleCnt="5">
        <dgm:presLayoutVars>
          <dgm:bulletEnabled val="1"/>
        </dgm:presLayoutVars>
      </dgm:prSet>
      <dgm:spPr/>
    </dgm:pt>
    <dgm:pt modelId="{124E1BE1-3A67-44F1-AAF2-6B805567F98A}" type="pres">
      <dgm:prSet presAssocID="{C80D3A73-5449-48B4-89BD-64AD7C4F42EB}" presName="sp" presStyleCnt="0"/>
      <dgm:spPr/>
    </dgm:pt>
    <dgm:pt modelId="{AD7407B0-F851-45D6-BD08-6FBACFF60A11}" type="pres">
      <dgm:prSet presAssocID="{8C8E5881-B89D-4111-A991-16692D79444E}" presName="composite" presStyleCnt="0"/>
      <dgm:spPr/>
    </dgm:pt>
    <dgm:pt modelId="{ACBC24A4-3946-4E29-B61E-2A35A19FF62C}" type="pres">
      <dgm:prSet presAssocID="{8C8E5881-B89D-4111-A991-16692D79444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2827B7A-65D8-4DB4-93DB-F1669A3C0728}" type="pres">
      <dgm:prSet presAssocID="{8C8E5881-B89D-4111-A991-16692D79444E}" presName="descendantText" presStyleLbl="alignAcc1" presStyleIdx="1" presStyleCnt="5">
        <dgm:presLayoutVars>
          <dgm:bulletEnabled val="1"/>
        </dgm:presLayoutVars>
      </dgm:prSet>
      <dgm:spPr/>
    </dgm:pt>
    <dgm:pt modelId="{5E9469BE-67B1-4FEC-8439-DD9DBFD3E547}" type="pres">
      <dgm:prSet presAssocID="{0758BB45-01BB-4A18-A98A-58AB8B046B0F}" presName="sp" presStyleCnt="0"/>
      <dgm:spPr/>
    </dgm:pt>
    <dgm:pt modelId="{D4A62D10-AE10-4772-98CD-794DBF8D828A}" type="pres">
      <dgm:prSet presAssocID="{D170BBE5-3E31-4484-B455-63B407E447AA}" presName="composite" presStyleCnt="0"/>
      <dgm:spPr/>
    </dgm:pt>
    <dgm:pt modelId="{A0B3D10F-10D9-4183-B253-950D04EDEB35}" type="pres">
      <dgm:prSet presAssocID="{D170BBE5-3E31-4484-B455-63B407E447A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D520C72-4FFE-490A-AAA3-FE6D9C191BF7}" type="pres">
      <dgm:prSet presAssocID="{D170BBE5-3E31-4484-B455-63B407E447AA}" presName="descendantText" presStyleLbl="alignAcc1" presStyleIdx="2" presStyleCnt="5">
        <dgm:presLayoutVars>
          <dgm:bulletEnabled val="1"/>
        </dgm:presLayoutVars>
      </dgm:prSet>
      <dgm:spPr/>
    </dgm:pt>
    <dgm:pt modelId="{D253D628-44A8-4E45-8E56-FFE01F0FF6A7}" type="pres">
      <dgm:prSet presAssocID="{D7350221-29A2-4D21-81D9-1BBD21D5F5C1}" presName="sp" presStyleCnt="0"/>
      <dgm:spPr/>
    </dgm:pt>
    <dgm:pt modelId="{24E6B0BA-A463-4570-B7DB-DF75CC12B2D6}" type="pres">
      <dgm:prSet presAssocID="{5BE11CD4-8F2F-4F84-93D0-731F961D5D28}" presName="composite" presStyleCnt="0"/>
      <dgm:spPr/>
    </dgm:pt>
    <dgm:pt modelId="{F2F5D240-6DE0-48B6-8363-EC5BA7B94778}" type="pres">
      <dgm:prSet presAssocID="{5BE11CD4-8F2F-4F84-93D0-731F961D5D2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F1D478F-E7D1-445D-9D07-9EBB864B3FB3}" type="pres">
      <dgm:prSet presAssocID="{5BE11CD4-8F2F-4F84-93D0-731F961D5D28}" presName="descendantText" presStyleLbl="alignAcc1" presStyleIdx="3" presStyleCnt="5">
        <dgm:presLayoutVars>
          <dgm:bulletEnabled val="1"/>
        </dgm:presLayoutVars>
      </dgm:prSet>
      <dgm:spPr/>
    </dgm:pt>
    <dgm:pt modelId="{33276E72-88C8-461B-8C49-CE3B973DEA8C}" type="pres">
      <dgm:prSet presAssocID="{46B40D18-8BDB-428C-BE88-0D0087CE3B66}" presName="sp" presStyleCnt="0"/>
      <dgm:spPr/>
    </dgm:pt>
    <dgm:pt modelId="{02B58A6F-8DC5-47A7-8255-13B8250F470F}" type="pres">
      <dgm:prSet presAssocID="{24877668-0CD5-4883-B157-D56EEAF7A0AF}" presName="composite" presStyleCnt="0"/>
      <dgm:spPr/>
    </dgm:pt>
    <dgm:pt modelId="{0AE767B5-EF0F-4406-97A2-B144484BC489}" type="pres">
      <dgm:prSet presAssocID="{24877668-0CD5-4883-B157-D56EEAF7A0A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DDBBC97-90F7-48AA-950C-481BD62BBF2D}" type="pres">
      <dgm:prSet presAssocID="{24877668-0CD5-4883-B157-D56EEAF7A0A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C209620B-4429-40ED-A60D-F535BDD0B1A8}" srcId="{8C8E5881-B89D-4111-A991-16692D79444E}" destId="{913BFE72-8C6C-4788-8967-9878E6D327C7}" srcOrd="1" destOrd="0" parTransId="{828ACADF-CC78-4EDA-BFFC-692720B5C5BA}" sibTransId="{1570C5B8-F3AA-45E6-8976-337A731A0E09}"/>
    <dgm:cxn modelId="{7CD83915-C41E-4F6E-9696-A315B4C46D66}" srcId="{D170BBE5-3E31-4484-B455-63B407E447AA}" destId="{A1FF5DAA-A1A4-4A79-BC05-1EADEAA5E536}" srcOrd="1" destOrd="0" parTransId="{048B07A7-0D6A-46E7-8A59-A766DC2DE25A}" sibTransId="{7AA0D14F-164A-4FF8-AAE6-31F0497D72DE}"/>
    <dgm:cxn modelId="{A7E37719-C7A5-477F-B2DB-4BAEC7632CC7}" type="presOf" srcId="{5BE11CD4-8F2F-4F84-93D0-731F961D5D28}" destId="{F2F5D240-6DE0-48B6-8363-EC5BA7B94778}" srcOrd="0" destOrd="0" presId="urn:microsoft.com/office/officeart/2005/8/layout/chevron2"/>
    <dgm:cxn modelId="{D57E151B-C70B-4610-868B-F3BB8739FD82}" srcId="{8C8E5881-B89D-4111-A991-16692D79444E}" destId="{ACF45FCC-2F42-49A1-9F71-061AEA14BB9B}" srcOrd="2" destOrd="0" parTransId="{382E7536-C28B-410F-A4EF-CE6730BC06EA}" sibTransId="{78FC5D5D-0A79-4331-8329-2970C298D75D}"/>
    <dgm:cxn modelId="{74234E24-BF7B-49BC-ABB1-09A87DC8361F}" type="presOf" srcId="{24877668-0CD5-4883-B157-D56EEAF7A0AF}" destId="{0AE767B5-EF0F-4406-97A2-B144484BC489}" srcOrd="0" destOrd="0" presId="urn:microsoft.com/office/officeart/2005/8/layout/chevron2"/>
    <dgm:cxn modelId="{03EFB925-73A7-4CDF-B39B-E9AB77C45D64}" srcId="{FA7828FD-FBD4-43F3-8960-17990B2D01E8}" destId="{24877668-0CD5-4883-B157-D56EEAF7A0AF}" srcOrd="4" destOrd="0" parTransId="{13D3CCCC-92A2-48EA-80F1-DCBF4F446F8C}" sibTransId="{7BE902F0-491B-4F0D-ACA7-57F5D0CB0620}"/>
    <dgm:cxn modelId="{CF1EE128-2789-447A-AD34-D26B8BDAC116}" type="presOf" srcId="{45F103FE-028D-4F26-89A7-69A63DC9EF12}" destId="{3CE396A6-A298-4A84-8605-AEED80DC075D}" srcOrd="0" destOrd="0" presId="urn:microsoft.com/office/officeart/2005/8/layout/chevron2"/>
    <dgm:cxn modelId="{5FA39329-BE84-487A-AE38-26F0FE0FA9B2}" srcId="{FA7828FD-FBD4-43F3-8960-17990B2D01E8}" destId="{45F103FE-028D-4F26-89A7-69A63DC9EF12}" srcOrd="0" destOrd="0" parTransId="{B9C36751-6DB9-44C8-B9DB-BAD9888AB59F}" sibTransId="{C80D3A73-5449-48B4-89BD-64AD7C4F42EB}"/>
    <dgm:cxn modelId="{261B392C-EF6E-4CE9-8F73-909C9E34EC34}" type="presOf" srcId="{8C8E5881-B89D-4111-A991-16692D79444E}" destId="{ACBC24A4-3946-4E29-B61E-2A35A19FF62C}" srcOrd="0" destOrd="0" presId="urn:microsoft.com/office/officeart/2005/8/layout/chevron2"/>
    <dgm:cxn modelId="{5213B32E-07A4-4B49-BC70-4355D825F418}" srcId="{24877668-0CD5-4883-B157-D56EEAF7A0AF}" destId="{46CCB86E-491A-459B-AC5F-15427065F53B}" srcOrd="0" destOrd="0" parTransId="{060D4CDA-5B6D-4146-835B-BD0C5B3231DC}" sibTransId="{C55ACF22-3312-4BF4-A51E-BECF67330116}"/>
    <dgm:cxn modelId="{497EF937-B269-4BD3-8607-200CB5C48C9A}" type="presOf" srcId="{913BFE72-8C6C-4788-8967-9878E6D327C7}" destId="{A2827B7A-65D8-4DB4-93DB-F1669A3C0728}" srcOrd="0" destOrd="1" presId="urn:microsoft.com/office/officeart/2005/8/layout/chevron2"/>
    <dgm:cxn modelId="{8607185C-A7D9-4A34-9A67-DFDE74B0E72D}" srcId="{D170BBE5-3E31-4484-B455-63B407E447AA}" destId="{F5EA1ECF-F55E-4680-A92A-58A0B0907CC1}" srcOrd="0" destOrd="0" parTransId="{DB489D82-3279-442A-A04B-09E60AF2BD15}" sibTransId="{4954CBFD-5E14-4B4F-8D2B-3AF9F66FDA90}"/>
    <dgm:cxn modelId="{8E540341-3DCD-410A-8970-A501D0FC5BC9}" srcId="{5BE11CD4-8F2F-4F84-93D0-731F961D5D28}" destId="{277D3DF0-5FFF-482A-8DEA-6B1228FFBF2F}" srcOrd="0" destOrd="0" parTransId="{1D9056C7-8139-4A59-9EE4-06409990AF1B}" sibTransId="{760F6353-DE0C-4FE0-BA64-0A7D49F999AB}"/>
    <dgm:cxn modelId="{12F18842-B402-489F-A86E-A27F2CB4D667}" type="presOf" srcId="{277D3DF0-5FFF-482A-8DEA-6B1228FFBF2F}" destId="{AF1D478F-E7D1-445D-9D07-9EBB864B3FB3}" srcOrd="0" destOrd="0" presId="urn:microsoft.com/office/officeart/2005/8/layout/chevron2"/>
    <dgm:cxn modelId="{CBC38364-E7B8-4D54-A27E-24D947647A99}" type="presOf" srcId="{D170BBE5-3E31-4484-B455-63B407E447AA}" destId="{A0B3D10F-10D9-4183-B253-950D04EDEB35}" srcOrd="0" destOrd="0" presId="urn:microsoft.com/office/officeart/2005/8/layout/chevron2"/>
    <dgm:cxn modelId="{BFFB3465-DFBF-456C-A974-B1ED64677DFA}" srcId="{45F103FE-028D-4F26-89A7-69A63DC9EF12}" destId="{5A6A408C-F9A9-43BF-85F3-30A43A8F6F08}" srcOrd="1" destOrd="0" parTransId="{9036ED59-3901-4E62-81AC-037EEBB1104A}" sibTransId="{9116D23D-6330-4650-9DF0-48166BD68FBA}"/>
    <dgm:cxn modelId="{577FD650-06A8-4334-AF71-B18EC34C65FA}" type="presOf" srcId="{D04B6F5F-8064-464B-8DEC-33D615E2FC80}" destId="{AF1D478F-E7D1-445D-9D07-9EBB864B3FB3}" srcOrd="0" destOrd="2" presId="urn:microsoft.com/office/officeart/2005/8/layout/chevron2"/>
    <dgm:cxn modelId="{DCC33F71-925A-44AC-9824-216441D5F2EF}" srcId="{5BE11CD4-8F2F-4F84-93D0-731F961D5D28}" destId="{D04B6F5F-8064-464B-8DEC-33D615E2FC80}" srcOrd="2" destOrd="0" parTransId="{06F287AA-A6C5-4C3F-8733-B3E56EC3F473}" sibTransId="{7AD4FC4A-87BB-4CF5-9C79-5CE1A4A14066}"/>
    <dgm:cxn modelId="{ADEBB052-B684-4922-8436-A52DDED8C1DD}" srcId="{45F103FE-028D-4F26-89A7-69A63DC9EF12}" destId="{1161FC86-AE01-4274-9448-9E32FE5EB370}" srcOrd="0" destOrd="0" parTransId="{DEFE0F8F-6521-4530-B2EA-8CF9B9D3C3D4}" sibTransId="{C39C216E-612B-4C6D-ACFA-4B77404D176D}"/>
    <dgm:cxn modelId="{A18BA673-987F-4703-AF30-2BB407B76BC2}" srcId="{FA7828FD-FBD4-43F3-8960-17990B2D01E8}" destId="{5BE11CD4-8F2F-4F84-93D0-731F961D5D28}" srcOrd="3" destOrd="0" parTransId="{794304B5-21E3-4C0C-A7AB-9CA49E0A1966}" sibTransId="{46B40D18-8BDB-428C-BE88-0D0087CE3B66}"/>
    <dgm:cxn modelId="{D30CB874-8BFB-4E49-BA41-F18E6A6D8180}" srcId="{45F103FE-028D-4F26-89A7-69A63DC9EF12}" destId="{05173545-3D61-4468-808B-73B18BAF879B}" srcOrd="2" destOrd="0" parTransId="{8671FFA4-1D78-444F-9032-36D26DF8B689}" sibTransId="{2D4B1A30-4DB3-4371-BDA2-33965C7C5836}"/>
    <dgm:cxn modelId="{03643E7F-EBE8-4905-9060-E85F74629DE9}" srcId="{FA7828FD-FBD4-43F3-8960-17990B2D01E8}" destId="{8C8E5881-B89D-4111-A991-16692D79444E}" srcOrd="1" destOrd="0" parTransId="{9687E273-E4F4-4BC4-BB48-E192DF7ED422}" sibTransId="{0758BB45-01BB-4A18-A98A-58AB8B046B0F}"/>
    <dgm:cxn modelId="{993BC980-E0CA-472C-8CF3-EE1CF1A91B78}" srcId="{8C8E5881-B89D-4111-A991-16692D79444E}" destId="{22E0E9DA-EC4C-4ED0-A438-2E92FA53FF1B}" srcOrd="0" destOrd="0" parTransId="{28646150-6B8D-4015-807D-BF244D87907E}" sibTransId="{66579411-1620-4C84-AF78-42C0A485F4D4}"/>
    <dgm:cxn modelId="{AE641585-B54F-46E0-92CB-9C480606DCEC}" srcId="{FA7828FD-FBD4-43F3-8960-17990B2D01E8}" destId="{D170BBE5-3E31-4484-B455-63B407E447AA}" srcOrd="2" destOrd="0" parTransId="{5867F661-F53B-4571-8D72-01A9196B9D55}" sibTransId="{D7350221-29A2-4D21-81D9-1BBD21D5F5C1}"/>
    <dgm:cxn modelId="{589BDA89-4B02-41A6-8804-102B2E72471F}" type="presOf" srcId="{A1FF5DAA-A1A4-4A79-BC05-1EADEAA5E536}" destId="{0D520C72-4FFE-490A-AAA3-FE6D9C191BF7}" srcOrd="0" destOrd="1" presId="urn:microsoft.com/office/officeart/2005/8/layout/chevron2"/>
    <dgm:cxn modelId="{59B26193-A10E-40B9-B278-DCCFEA9DD011}" type="presOf" srcId="{46CCB86E-491A-459B-AC5F-15427065F53B}" destId="{0DDBBC97-90F7-48AA-950C-481BD62BBF2D}" srcOrd="0" destOrd="0" presId="urn:microsoft.com/office/officeart/2005/8/layout/chevron2"/>
    <dgm:cxn modelId="{9FBD4FA7-65C7-496A-9E2B-C4ED858F4198}" type="presOf" srcId="{FA7828FD-FBD4-43F3-8960-17990B2D01E8}" destId="{58B86B2F-A225-4149-BB6B-E972F0C6488B}" srcOrd="0" destOrd="0" presId="urn:microsoft.com/office/officeart/2005/8/layout/chevron2"/>
    <dgm:cxn modelId="{B23F0BAC-8D7E-4C30-8666-983CA75AF581}" type="presOf" srcId="{ACF45FCC-2F42-49A1-9F71-061AEA14BB9B}" destId="{A2827B7A-65D8-4DB4-93DB-F1669A3C0728}" srcOrd="0" destOrd="2" presId="urn:microsoft.com/office/officeart/2005/8/layout/chevron2"/>
    <dgm:cxn modelId="{E7D4DDAD-49F2-4FBB-8CF5-9B9399D66AB1}" type="presOf" srcId="{750039A7-4F21-40EE-A3BA-DB64389FBE57}" destId="{0D520C72-4FFE-490A-AAA3-FE6D9C191BF7}" srcOrd="0" destOrd="2" presId="urn:microsoft.com/office/officeart/2005/8/layout/chevron2"/>
    <dgm:cxn modelId="{76E367C7-A72D-431C-B09A-5D64611479F3}" srcId="{D170BBE5-3E31-4484-B455-63B407E447AA}" destId="{750039A7-4F21-40EE-A3BA-DB64389FBE57}" srcOrd="2" destOrd="0" parTransId="{C0C4A7A0-26A8-463C-A548-5A68B2824026}" sibTransId="{06E1AD9A-D81E-4523-9862-08F076D53C4D}"/>
    <dgm:cxn modelId="{80E208C9-83A3-41AE-925B-2E03EE553022}" type="presOf" srcId="{05173545-3D61-4468-808B-73B18BAF879B}" destId="{029426FC-C62A-48D9-BC19-EF4D2DF9B392}" srcOrd="0" destOrd="2" presId="urn:microsoft.com/office/officeart/2005/8/layout/chevron2"/>
    <dgm:cxn modelId="{E71EE5D1-0BAE-4590-8F6B-C99DFEAA0ADD}" type="presOf" srcId="{22E0E9DA-EC4C-4ED0-A438-2E92FA53FF1B}" destId="{A2827B7A-65D8-4DB4-93DB-F1669A3C0728}" srcOrd="0" destOrd="0" presId="urn:microsoft.com/office/officeart/2005/8/layout/chevron2"/>
    <dgm:cxn modelId="{34930DD9-3575-4513-A314-A0ADE0EAED37}" srcId="{5BE11CD4-8F2F-4F84-93D0-731F961D5D28}" destId="{592A74ED-CEB2-4E87-A58F-9385CC69EC64}" srcOrd="1" destOrd="0" parTransId="{91028BEC-02D1-4AC0-A3C4-91EC6D01750F}" sibTransId="{853D2B83-89FF-4D63-8434-F85CFEAD2E58}"/>
    <dgm:cxn modelId="{72A374DA-3A5A-4339-B40A-5A2CB044CE7C}" type="presOf" srcId="{1161FC86-AE01-4274-9448-9E32FE5EB370}" destId="{029426FC-C62A-48D9-BC19-EF4D2DF9B392}" srcOrd="0" destOrd="0" presId="urn:microsoft.com/office/officeart/2005/8/layout/chevron2"/>
    <dgm:cxn modelId="{A1DC59DF-B1ED-47E9-93C4-E81E01005F2F}" type="presOf" srcId="{592A74ED-CEB2-4E87-A58F-9385CC69EC64}" destId="{AF1D478F-E7D1-445D-9D07-9EBB864B3FB3}" srcOrd="0" destOrd="1" presId="urn:microsoft.com/office/officeart/2005/8/layout/chevron2"/>
    <dgm:cxn modelId="{D56CB2DF-38A0-444E-82DB-5278437FA905}" type="presOf" srcId="{5A6A408C-F9A9-43BF-85F3-30A43A8F6F08}" destId="{029426FC-C62A-48D9-BC19-EF4D2DF9B392}" srcOrd="0" destOrd="1" presId="urn:microsoft.com/office/officeart/2005/8/layout/chevron2"/>
    <dgm:cxn modelId="{E0CAC4ED-66F4-40F5-9CC8-971DD50F4646}" type="presOf" srcId="{F5EA1ECF-F55E-4680-A92A-58A0B0907CC1}" destId="{0D520C72-4FFE-490A-AAA3-FE6D9C191BF7}" srcOrd="0" destOrd="0" presId="urn:microsoft.com/office/officeart/2005/8/layout/chevron2"/>
    <dgm:cxn modelId="{5A4F6E34-B038-427B-B7C3-1C7BEBBFEF19}" type="presParOf" srcId="{58B86B2F-A225-4149-BB6B-E972F0C6488B}" destId="{83134B68-0715-4FAB-8F4F-EA15072EF59F}" srcOrd="0" destOrd="0" presId="urn:microsoft.com/office/officeart/2005/8/layout/chevron2"/>
    <dgm:cxn modelId="{E8DE5328-181A-4A2C-A1AA-7DA7F72D47DD}" type="presParOf" srcId="{83134B68-0715-4FAB-8F4F-EA15072EF59F}" destId="{3CE396A6-A298-4A84-8605-AEED80DC075D}" srcOrd="0" destOrd="0" presId="urn:microsoft.com/office/officeart/2005/8/layout/chevron2"/>
    <dgm:cxn modelId="{673F9740-6843-4C06-BDF9-52352478213C}" type="presParOf" srcId="{83134B68-0715-4FAB-8F4F-EA15072EF59F}" destId="{029426FC-C62A-48D9-BC19-EF4D2DF9B392}" srcOrd="1" destOrd="0" presId="urn:microsoft.com/office/officeart/2005/8/layout/chevron2"/>
    <dgm:cxn modelId="{C93E1EE6-7D75-4988-835A-9AB1F26B4E06}" type="presParOf" srcId="{58B86B2F-A225-4149-BB6B-E972F0C6488B}" destId="{124E1BE1-3A67-44F1-AAF2-6B805567F98A}" srcOrd="1" destOrd="0" presId="urn:microsoft.com/office/officeart/2005/8/layout/chevron2"/>
    <dgm:cxn modelId="{DE449371-AD57-42ED-9520-93958E264364}" type="presParOf" srcId="{58B86B2F-A225-4149-BB6B-E972F0C6488B}" destId="{AD7407B0-F851-45D6-BD08-6FBACFF60A11}" srcOrd="2" destOrd="0" presId="urn:microsoft.com/office/officeart/2005/8/layout/chevron2"/>
    <dgm:cxn modelId="{B98E4164-9CCB-49BA-A085-844EEAC7371D}" type="presParOf" srcId="{AD7407B0-F851-45D6-BD08-6FBACFF60A11}" destId="{ACBC24A4-3946-4E29-B61E-2A35A19FF62C}" srcOrd="0" destOrd="0" presId="urn:microsoft.com/office/officeart/2005/8/layout/chevron2"/>
    <dgm:cxn modelId="{8A905757-7B62-4AC8-B493-7CD1BEF35DE0}" type="presParOf" srcId="{AD7407B0-F851-45D6-BD08-6FBACFF60A11}" destId="{A2827B7A-65D8-4DB4-93DB-F1669A3C0728}" srcOrd="1" destOrd="0" presId="urn:microsoft.com/office/officeart/2005/8/layout/chevron2"/>
    <dgm:cxn modelId="{D4984BC3-9C73-4F0D-ADE2-A50F96470696}" type="presParOf" srcId="{58B86B2F-A225-4149-BB6B-E972F0C6488B}" destId="{5E9469BE-67B1-4FEC-8439-DD9DBFD3E547}" srcOrd="3" destOrd="0" presId="urn:microsoft.com/office/officeart/2005/8/layout/chevron2"/>
    <dgm:cxn modelId="{67368D3F-5F6F-4311-91F7-C727444A2476}" type="presParOf" srcId="{58B86B2F-A225-4149-BB6B-E972F0C6488B}" destId="{D4A62D10-AE10-4772-98CD-794DBF8D828A}" srcOrd="4" destOrd="0" presId="urn:microsoft.com/office/officeart/2005/8/layout/chevron2"/>
    <dgm:cxn modelId="{5ABF280A-7A78-431D-836C-783E0F201AE5}" type="presParOf" srcId="{D4A62D10-AE10-4772-98CD-794DBF8D828A}" destId="{A0B3D10F-10D9-4183-B253-950D04EDEB35}" srcOrd="0" destOrd="0" presId="urn:microsoft.com/office/officeart/2005/8/layout/chevron2"/>
    <dgm:cxn modelId="{5FFE9890-5589-46D1-872B-5C1283E3E486}" type="presParOf" srcId="{D4A62D10-AE10-4772-98CD-794DBF8D828A}" destId="{0D520C72-4FFE-490A-AAA3-FE6D9C191BF7}" srcOrd="1" destOrd="0" presId="urn:microsoft.com/office/officeart/2005/8/layout/chevron2"/>
    <dgm:cxn modelId="{32DAF4B4-8BEA-44DD-BF62-E7C5D9B4FC73}" type="presParOf" srcId="{58B86B2F-A225-4149-BB6B-E972F0C6488B}" destId="{D253D628-44A8-4E45-8E56-FFE01F0FF6A7}" srcOrd="5" destOrd="0" presId="urn:microsoft.com/office/officeart/2005/8/layout/chevron2"/>
    <dgm:cxn modelId="{AC146A53-7D3A-4B23-BF85-4019082B5B60}" type="presParOf" srcId="{58B86B2F-A225-4149-BB6B-E972F0C6488B}" destId="{24E6B0BA-A463-4570-B7DB-DF75CC12B2D6}" srcOrd="6" destOrd="0" presId="urn:microsoft.com/office/officeart/2005/8/layout/chevron2"/>
    <dgm:cxn modelId="{64F9DDA3-5FFE-4A91-AAC5-DC91CC9EAE2D}" type="presParOf" srcId="{24E6B0BA-A463-4570-B7DB-DF75CC12B2D6}" destId="{F2F5D240-6DE0-48B6-8363-EC5BA7B94778}" srcOrd="0" destOrd="0" presId="urn:microsoft.com/office/officeart/2005/8/layout/chevron2"/>
    <dgm:cxn modelId="{EBEBC567-3CCE-4D03-9523-037A9E856699}" type="presParOf" srcId="{24E6B0BA-A463-4570-B7DB-DF75CC12B2D6}" destId="{AF1D478F-E7D1-445D-9D07-9EBB864B3FB3}" srcOrd="1" destOrd="0" presId="urn:microsoft.com/office/officeart/2005/8/layout/chevron2"/>
    <dgm:cxn modelId="{2CC2101C-3E65-4AC6-8506-CF108977604C}" type="presParOf" srcId="{58B86B2F-A225-4149-BB6B-E972F0C6488B}" destId="{33276E72-88C8-461B-8C49-CE3B973DEA8C}" srcOrd="7" destOrd="0" presId="urn:microsoft.com/office/officeart/2005/8/layout/chevron2"/>
    <dgm:cxn modelId="{24E2145A-B449-4344-A5BB-42C018E1CD0B}" type="presParOf" srcId="{58B86B2F-A225-4149-BB6B-E972F0C6488B}" destId="{02B58A6F-8DC5-47A7-8255-13B8250F470F}" srcOrd="8" destOrd="0" presId="urn:microsoft.com/office/officeart/2005/8/layout/chevron2"/>
    <dgm:cxn modelId="{A883FED3-6DF8-4050-B8EF-6F54DCD7B7A1}" type="presParOf" srcId="{02B58A6F-8DC5-47A7-8255-13B8250F470F}" destId="{0AE767B5-EF0F-4406-97A2-B144484BC489}" srcOrd="0" destOrd="0" presId="urn:microsoft.com/office/officeart/2005/8/layout/chevron2"/>
    <dgm:cxn modelId="{ADE24B3B-C339-4A42-A26F-DF771EECDDBD}" type="presParOf" srcId="{02B58A6F-8DC5-47A7-8255-13B8250F470F}" destId="{0DDBBC97-90F7-48AA-950C-481BD62BBF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7828FD-FBD4-43F3-8960-17990B2D01E8}" type="doc">
      <dgm:prSet loTypeId="urn:microsoft.com/office/officeart/2005/8/layout/chevron2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5F103FE-028D-4F26-89A7-69A63DC9EF12}">
      <dgm:prSet phldrT="[文本]" phldr="0"/>
      <dgm:spPr/>
      <dgm:t>
        <a:bodyPr/>
        <a:lstStyle/>
        <a:p>
          <a:r>
            <a:rPr lang="en-US" altLang="zh-CN" dirty="0"/>
            <a:t>Sept - Oct</a:t>
          </a:r>
        </a:p>
        <a:p>
          <a:r>
            <a:rPr lang="en-US" altLang="zh-CN" dirty="0"/>
            <a:t>2025</a:t>
          </a:r>
        </a:p>
      </dgm:t>
    </dgm:pt>
    <dgm:pt modelId="{B9C36751-6DB9-44C8-B9DB-BAD9888AB59F}" type="par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C80D3A73-5449-48B4-89BD-64AD7C4F42EB}" type="sibTrans" cxnId="{5FA39329-BE84-487A-AE38-26F0FE0FA9B2}">
      <dgm:prSet/>
      <dgm:spPr/>
      <dgm:t>
        <a:bodyPr/>
        <a:lstStyle/>
        <a:p>
          <a:endParaRPr lang="zh-CN" altLang="en-US"/>
        </a:p>
      </dgm:t>
    </dgm:pt>
    <dgm:pt modelId="{1161FC86-AE01-4274-9448-9E32FE5EB370}">
      <dgm:prSet phldrT="[文本]" phldr="0"/>
      <dgm:spPr/>
      <dgm:t>
        <a:bodyPr/>
        <a:lstStyle/>
        <a:p>
          <a:r>
            <a:rPr lang="en-US" altLang="zh-CN" dirty="0"/>
            <a:t>Install Nuclei Studio,  complete GPIO lighting up,  enable UART debugging</a:t>
          </a:r>
          <a:endParaRPr lang="zh-CN" altLang="en-US" dirty="0"/>
        </a:p>
      </dgm:t>
    </dgm:pt>
    <dgm:pt modelId="{DEFE0F8F-6521-4530-B2EA-8CF9B9D3C3D4}" type="par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C39C216E-612B-4C6D-ACFA-4B77404D176D}" type="sibTrans" cxnId="{ADEBB052-B684-4922-8436-A52DDED8C1DD}">
      <dgm:prSet/>
      <dgm:spPr/>
      <dgm:t>
        <a:bodyPr/>
        <a:lstStyle/>
        <a:p>
          <a:endParaRPr lang="zh-CN" altLang="en-US"/>
        </a:p>
      </dgm:t>
    </dgm:pt>
    <dgm:pt modelId="{8C8E5881-B89D-4111-A991-16692D79444E}">
      <dgm:prSet phldrT="[文本]"/>
      <dgm:spPr/>
      <dgm:t>
        <a:bodyPr/>
        <a:lstStyle/>
        <a:p>
          <a:r>
            <a:rPr lang="en-US" altLang="zh-CN" dirty="0"/>
            <a:t>Oct - Nov</a:t>
          </a:r>
        </a:p>
        <a:p>
          <a:r>
            <a:rPr lang="en-US" altLang="zh-CN" dirty="0"/>
            <a:t>2025</a:t>
          </a:r>
          <a:endParaRPr lang="zh-CN" altLang="en-US" dirty="0"/>
        </a:p>
      </dgm:t>
    </dgm:pt>
    <dgm:pt modelId="{9687E273-E4F4-4BC4-BB48-E192DF7ED422}" type="par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0758BB45-01BB-4A18-A98A-58AB8B046B0F}" type="sibTrans" cxnId="{03643E7F-EBE8-4905-9060-E85F74629DE9}">
      <dgm:prSet/>
      <dgm:spPr/>
      <dgm:t>
        <a:bodyPr/>
        <a:lstStyle/>
        <a:p>
          <a:endParaRPr lang="zh-CN" altLang="en-US"/>
        </a:p>
      </dgm:t>
    </dgm:pt>
    <dgm:pt modelId="{22E0E9DA-EC4C-4ED0-A438-2E92FA53FF1B}">
      <dgm:prSet phldrT="[文本]" phldr="0"/>
      <dgm:spPr/>
      <dgm:t>
        <a:bodyPr/>
        <a:lstStyle/>
        <a:p>
          <a:r>
            <a:rPr lang="en-US" altLang="zh-CN" dirty="0"/>
            <a:t>Hardware / software AES development</a:t>
          </a:r>
          <a:endParaRPr lang="zh-CN" altLang="en-US" dirty="0"/>
        </a:p>
      </dgm:t>
    </dgm:pt>
    <dgm:pt modelId="{28646150-6B8D-4015-807D-BF244D87907E}" type="par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66579411-1620-4C84-AF78-42C0A485F4D4}" type="sibTrans" cxnId="{993BC980-E0CA-472C-8CF3-EE1CF1A91B78}">
      <dgm:prSet/>
      <dgm:spPr/>
      <dgm:t>
        <a:bodyPr/>
        <a:lstStyle/>
        <a:p>
          <a:endParaRPr lang="zh-CN" altLang="en-US"/>
        </a:p>
      </dgm:t>
    </dgm:pt>
    <dgm:pt modelId="{D170BBE5-3E31-4484-B455-63B407E447AA}">
      <dgm:prSet phldrT="[文本]" phldr="0"/>
      <dgm:spPr/>
      <dgm:t>
        <a:bodyPr/>
        <a:lstStyle/>
        <a:p>
          <a:r>
            <a:rPr lang="en-US" altLang="zh-CN" dirty="0"/>
            <a:t>Nov - Jan</a:t>
          </a:r>
        </a:p>
        <a:p>
          <a:r>
            <a:rPr lang="en-US" altLang="zh-CN" dirty="0"/>
            <a:t>2025 - 2026</a:t>
          </a:r>
          <a:endParaRPr lang="zh-CN" altLang="en-US" dirty="0"/>
        </a:p>
      </dgm:t>
    </dgm:pt>
    <dgm:pt modelId="{5867F661-F53B-4571-8D72-01A9196B9D55}" type="par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D7350221-29A2-4D21-81D9-1BBD21D5F5C1}" type="sibTrans" cxnId="{AE641585-B54F-46E0-92CB-9C480606DCEC}">
      <dgm:prSet/>
      <dgm:spPr/>
      <dgm:t>
        <a:bodyPr/>
        <a:lstStyle/>
        <a:p>
          <a:endParaRPr lang="zh-CN" altLang="en-US"/>
        </a:p>
      </dgm:t>
    </dgm:pt>
    <dgm:pt modelId="{F5EA1ECF-F55E-4680-A92A-58A0B0907CC1}">
      <dgm:prSet phldrT="[文本]" phldr="0"/>
      <dgm:spPr/>
      <dgm:t>
        <a:bodyPr/>
        <a:lstStyle/>
        <a:p>
          <a:r>
            <a:rPr lang="en-US" altLang="zh-CN" dirty="0"/>
            <a:t>Hardware / software side-channel protection</a:t>
          </a:r>
          <a:endParaRPr lang="zh-CN" altLang="en-US" dirty="0"/>
        </a:p>
      </dgm:t>
    </dgm:pt>
    <dgm:pt modelId="{DB489D82-3279-442A-A04B-09E60AF2BD15}" type="par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4954CBFD-5E14-4B4F-8D2B-3AF9F66FDA90}" type="sibTrans" cxnId="{8607185C-A7D9-4A34-9A67-DFDE74B0E72D}">
      <dgm:prSet/>
      <dgm:spPr/>
      <dgm:t>
        <a:bodyPr/>
        <a:lstStyle/>
        <a:p>
          <a:endParaRPr lang="zh-CN" altLang="en-US"/>
        </a:p>
      </dgm:t>
    </dgm:pt>
    <dgm:pt modelId="{5BE11CD4-8F2F-4F84-93D0-731F961D5D28}">
      <dgm:prSet/>
      <dgm:spPr/>
      <dgm:t>
        <a:bodyPr/>
        <a:lstStyle/>
        <a:p>
          <a:r>
            <a:rPr lang="en-US" altLang="zh-CN" dirty="0"/>
            <a:t>Feb - Mar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794304B5-21E3-4C0C-A7AB-9CA49E0A1966}" type="par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46B40D18-8BDB-428C-BE88-0D0087CE3B66}" type="sibTrans" cxnId="{A18BA673-987F-4703-AF30-2BB407B76BC2}">
      <dgm:prSet/>
      <dgm:spPr/>
      <dgm:t>
        <a:bodyPr/>
        <a:lstStyle/>
        <a:p>
          <a:endParaRPr lang="zh-CN" altLang="en-US"/>
        </a:p>
      </dgm:t>
    </dgm:pt>
    <dgm:pt modelId="{24877668-0CD5-4883-B157-D56EEAF7A0AF}">
      <dgm:prSet/>
      <dgm:spPr/>
      <dgm:t>
        <a:bodyPr/>
        <a:lstStyle/>
        <a:p>
          <a:r>
            <a:rPr lang="en-US" altLang="zh-CN" dirty="0"/>
            <a:t>Mar - Apr</a:t>
          </a:r>
        </a:p>
        <a:p>
          <a:r>
            <a:rPr lang="en-US" altLang="zh-CN" dirty="0"/>
            <a:t>2026</a:t>
          </a:r>
          <a:endParaRPr lang="zh-CN" altLang="en-US" dirty="0"/>
        </a:p>
      </dgm:t>
    </dgm:pt>
    <dgm:pt modelId="{13D3CCCC-92A2-48EA-80F1-DCBF4F446F8C}" type="par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7BE902F0-491B-4F0D-ACA7-57F5D0CB0620}" type="sibTrans" cxnId="{03EFB925-73A7-4CDF-B39B-E9AB77C45D64}">
      <dgm:prSet/>
      <dgm:spPr/>
      <dgm:t>
        <a:bodyPr/>
        <a:lstStyle/>
        <a:p>
          <a:endParaRPr lang="zh-CN" altLang="en-US"/>
        </a:p>
      </dgm:t>
    </dgm:pt>
    <dgm:pt modelId="{277D3DF0-5FFF-482A-8DEA-6B1228FFBF2F}">
      <dgm:prSet/>
      <dgm:spPr/>
      <dgm:t>
        <a:bodyPr/>
        <a:lstStyle/>
        <a:p>
          <a:r>
            <a:rPr lang="en-US" altLang="zh-CN" dirty="0"/>
            <a:t>Mid-term oral examination</a:t>
          </a:r>
          <a:endParaRPr lang="zh-CN" altLang="en-US" dirty="0"/>
        </a:p>
      </dgm:t>
    </dgm:pt>
    <dgm:pt modelId="{1D9056C7-8139-4A59-9EE4-06409990AF1B}" type="par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760F6353-DE0C-4FE0-BA64-0A7D49F999AB}" type="sibTrans" cxnId="{8E540341-3DCD-410A-8970-A501D0FC5BC9}">
      <dgm:prSet/>
      <dgm:spPr/>
      <dgm:t>
        <a:bodyPr/>
        <a:lstStyle/>
        <a:p>
          <a:endParaRPr lang="zh-CN" altLang="en-US"/>
        </a:p>
      </dgm:t>
    </dgm:pt>
    <dgm:pt modelId="{46CCB86E-491A-459B-AC5F-15427065F53B}">
      <dgm:prSet/>
      <dgm:spPr/>
      <dgm:t>
        <a:bodyPr/>
        <a:lstStyle/>
        <a:p>
          <a:r>
            <a:rPr lang="en-US" altLang="zh-CN" dirty="0"/>
            <a:t>Graduation thesis &amp; thesis defense</a:t>
          </a:r>
          <a:endParaRPr lang="zh-CN" altLang="en-US" dirty="0"/>
        </a:p>
      </dgm:t>
    </dgm:pt>
    <dgm:pt modelId="{060D4CDA-5B6D-4146-835B-BD0C5B3231DC}" type="par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C55ACF22-3312-4BF4-A51E-BECF67330116}" type="sibTrans" cxnId="{5213B32E-07A4-4B49-BC70-4355D825F418}">
      <dgm:prSet/>
      <dgm:spPr/>
      <dgm:t>
        <a:bodyPr/>
        <a:lstStyle/>
        <a:p>
          <a:endParaRPr lang="zh-CN" altLang="en-US"/>
        </a:p>
      </dgm:t>
    </dgm:pt>
    <dgm:pt modelId="{38287D8A-94F2-482A-AC65-6073468AF90C}">
      <dgm:prSet phldrT="[文本]" phldr="0"/>
      <dgm:spPr/>
      <dgm:t>
        <a:bodyPr/>
        <a:lstStyle/>
        <a:p>
          <a:r>
            <a:rPr lang="en-US" altLang="zh-CN" dirty="0"/>
            <a:t>Literature research / review</a:t>
          </a:r>
          <a:endParaRPr lang="zh-CN" altLang="en-US" dirty="0"/>
        </a:p>
      </dgm:t>
    </dgm:pt>
    <dgm:pt modelId="{78459559-A721-499C-BF13-1CD641623140}" type="parTrans" cxnId="{AFBA21CE-E7BE-42E9-A01C-5AFF23189BF5}">
      <dgm:prSet/>
      <dgm:spPr/>
      <dgm:t>
        <a:bodyPr/>
        <a:lstStyle/>
        <a:p>
          <a:endParaRPr lang="zh-CN" altLang="en-US"/>
        </a:p>
      </dgm:t>
    </dgm:pt>
    <dgm:pt modelId="{29E7EC3C-754A-4CE5-9F7C-CA7204F0B3B5}" type="sibTrans" cxnId="{AFBA21CE-E7BE-42E9-A01C-5AFF23189BF5}">
      <dgm:prSet/>
      <dgm:spPr/>
      <dgm:t>
        <a:bodyPr/>
        <a:lstStyle/>
        <a:p>
          <a:endParaRPr lang="zh-CN" altLang="en-US"/>
        </a:p>
      </dgm:t>
    </dgm:pt>
    <dgm:pt modelId="{9F2CE24A-9FE1-453F-B137-947D181E5F2D}">
      <dgm:prSet phldrT="[文本]" phldr="0"/>
      <dgm:spPr/>
      <dgm:t>
        <a:bodyPr/>
        <a:lstStyle/>
        <a:p>
          <a:r>
            <a:rPr lang="en-US" altLang="zh-CN" dirty="0"/>
            <a:t>Thesis proposal</a:t>
          </a:r>
          <a:endParaRPr lang="zh-CN" altLang="en-US" dirty="0"/>
        </a:p>
      </dgm:t>
    </dgm:pt>
    <dgm:pt modelId="{BE928805-0FF5-42D0-BF92-6EB0C8F20F2A}" type="parTrans" cxnId="{13FD137A-2705-49BD-8A0B-C19C6CD79080}">
      <dgm:prSet/>
      <dgm:spPr/>
      <dgm:t>
        <a:bodyPr/>
        <a:lstStyle/>
        <a:p>
          <a:endParaRPr lang="zh-CN" altLang="en-US"/>
        </a:p>
      </dgm:t>
    </dgm:pt>
    <dgm:pt modelId="{5AB68C73-09C8-4755-8F52-F1AC8A980411}" type="sibTrans" cxnId="{13FD137A-2705-49BD-8A0B-C19C6CD79080}">
      <dgm:prSet/>
      <dgm:spPr/>
      <dgm:t>
        <a:bodyPr/>
        <a:lstStyle/>
        <a:p>
          <a:endParaRPr lang="zh-CN" altLang="en-US"/>
        </a:p>
      </dgm:t>
    </dgm:pt>
    <dgm:pt modelId="{5F3E5015-3804-465B-92D2-7C6A0946581D}">
      <dgm:prSet phldrT="[文本]" phldr="0"/>
      <dgm:spPr/>
      <dgm:t>
        <a:bodyPr/>
        <a:lstStyle/>
        <a:p>
          <a:r>
            <a:rPr lang="en-US" altLang="zh-CN" dirty="0"/>
            <a:t>Hardware / software firmware verification</a:t>
          </a:r>
          <a:endParaRPr lang="zh-CN" altLang="en-US" dirty="0"/>
        </a:p>
      </dgm:t>
    </dgm:pt>
    <dgm:pt modelId="{4F0C9B0A-1A85-4CF1-BD46-06C0A131591A}" type="parTrans" cxnId="{E88826F7-1AD3-48F8-B7A5-FC655E7B3337}">
      <dgm:prSet/>
      <dgm:spPr/>
      <dgm:t>
        <a:bodyPr/>
        <a:lstStyle/>
        <a:p>
          <a:endParaRPr lang="zh-CN" altLang="en-US"/>
        </a:p>
      </dgm:t>
    </dgm:pt>
    <dgm:pt modelId="{AF359D05-1FED-4ACE-A6D3-39FFA08DD889}" type="sibTrans" cxnId="{E88826F7-1AD3-48F8-B7A5-FC655E7B3337}">
      <dgm:prSet/>
      <dgm:spPr/>
      <dgm:t>
        <a:bodyPr/>
        <a:lstStyle/>
        <a:p>
          <a:endParaRPr lang="zh-CN" altLang="en-US"/>
        </a:p>
      </dgm:t>
    </dgm:pt>
    <dgm:pt modelId="{418BF683-0CF9-4A16-AD9B-8746CC87D3C1}">
      <dgm:prSet phldrT="[文本]" phldr="0"/>
      <dgm:spPr/>
      <dgm:t>
        <a:bodyPr/>
        <a:lstStyle/>
        <a:p>
          <a:r>
            <a:rPr lang="en-US" altLang="zh-CN" dirty="0"/>
            <a:t>Hardware / software interface protection</a:t>
          </a:r>
          <a:endParaRPr lang="zh-CN" altLang="en-US" dirty="0"/>
        </a:p>
      </dgm:t>
    </dgm:pt>
    <dgm:pt modelId="{AA024574-5608-4D40-A7CB-7F0B46B9E4B8}" type="parTrans" cxnId="{66E08B61-B917-4D0D-90E5-0F6F28578B1B}">
      <dgm:prSet/>
      <dgm:spPr/>
      <dgm:t>
        <a:bodyPr/>
        <a:lstStyle/>
        <a:p>
          <a:endParaRPr lang="zh-CN" altLang="en-US"/>
        </a:p>
      </dgm:t>
    </dgm:pt>
    <dgm:pt modelId="{2E4116B6-FB26-40A1-84F1-21DDC235A963}" type="sibTrans" cxnId="{66E08B61-B917-4D0D-90E5-0F6F28578B1B}">
      <dgm:prSet/>
      <dgm:spPr/>
      <dgm:t>
        <a:bodyPr/>
        <a:lstStyle/>
        <a:p>
          <a:endParaRPr lang="zh-CN" altLang="en-US"/>
        </a:p>
      </dgm:t>
    </dgm:pt>
    <dgm:pt modelId="{192B5046-B810-4656-8166-882F96240983}">
      <dgm:prSet phldrT="[文本]" phldr="0"/>
      <dgm:spPr/>
      <dgm:t>
        <a:bodyPr/>
        <a:lstStyle/>
        <a:p>
          <a:r>
            <a:rPr lang="en-US" altLang="zh-CN" dirty="0"/>
            <a:t>System integration &amp; encryption stress test</a:t>
          </a:r>
          <a:endParaRPr lang="zh-CN" altLang="en-US" dirty="0"/>
        </a:p>
      </dgm:t>
    </dgm:pt>
    <dgm:pt modelId="{C092679A-B2AF-4BD8-BC56-C5556975740A}" type="parTrans" cxnId="{B02A9DFB-1C86-4C07-83F4-B342A7761D2B}">
      <dgm:prSet/>
      <dgm:spPr/>
      <dgm:t>
        <a:bodyPr/>
        <a:lstStyle/>
        <a:p>
          <a:endParaRPr lang="zh-CN" altLang="en-US"/>
        </a:p>
      </dgm:t>
    </dgm:pt>
    <dgm:pt modelId="{A9F3C93C-8754-494E-AAB9-3D62898D0459}" type="sibTrans" cxnId="{B02A9DFB-1C86-4C07-83F4-B342A7761D2B}">
      <dgm:prSet/>
      <dgm:spPr/>
      <dgm:t>
        <a:bodyPr/>
        <a:lstStyle/>
        <a:p>
          <a:endParaRPr lang="zh-CN" altLang="en-US"/>
        </a:p>
      </dgm:t>
    </dgm:pt>
    <dgm:pt modelId="{46668A0B-13B6-4033-9F47-58306F484391}">
      <dgm:prSet/>
      <dgm:spPr/>
      <dgm:t>
        <a:bodyPr/>
        <a:lstStyle/>
        <a:p>
          <a:r>
            <a:rPr lang="en-US" altLang="zh-CN" dirty="0"/>
            <a:t>Conduct negative tests</a:t>
          </a:r>
          <a:endParaRPr lang="zh-CN" altLang="en-US" dirty="0"/>
        </a:p>
      </dgm:t>
    </dgm:pt>
    <dgm:pt modelId="{4D4F8377-9124-45ED-B750-7DD6A9341E52}" type="parTrans" cxnId="{942313F0-6F36-4DF5-ABAD-D173E6311B44}">
      <dgm:prSet/>
      <dgm:spPr/>
      <dgm:t>
        <a:bodyPr/>
        <a:lstStyle/>
        <a:p>
          <a:endParaRPr lang="zh-CN" altLang="en-US"/>
        </a:p>
      </dgm:t>
    </dgm:pt>
    <dgm:pt modelId="{186886AB-4F35-42E3-8BAB-8C2D63D0B61A}" type="sibTrans" cxnId="{942313F0-6F36-4DF5-ABAD-D173E6311B44}">
      <dgm:prSet/>
      <dgm:spPr/>
      <dgm:t>
        <a:bodyPr/>
        <a:lstStyle/>
        <a:p>
          <a:endParaRPr lang="zh-CN" altLang="en-US"/>
        </a:p>
      </dgm:t>
    </dgm:pt>
    <dgm:pt modelId="{5ED36D82-5675-458A-A1F1-4ACC53FB3175}">
      <dgm:prSet/>
      <dgm:spPr/>
      <dgm:t>
        <a:bodyPr/>
        <a:lstStyle/>
        <a:p>
          <a:r>
            <a:rPr lang="en-US" altLang="zh-CN" dirty="0"/>
            <a:t>Collect data and materials</a:t>
          </a:r>
          <a:endParaRPr lang="zh-CN" altLang="en-US" dirty="0"/>
        </a:p>
      </dgm:t>
    </dgm:pt>
    <dgm:pt modelId="{6C970975-1A8A-411B-86B2-C47BD4D8089A}" type="parTrans" cxnId="{BB3AE74A-526C-4CEC-BF44-7F8CC21CD60C}">
      <dgm:prSet/>
      <dgm:spPr/>
      <dgm:t>
        <a:bodyPr/>
        <a:lstStyle/>
        <a:p>
          <a:endParaRPr lang="zh-CN" altLang="en-US"/>
        </a:p>
      </dgm:t>
    </dgm:pt>
    <dgm:pt modelId="{43BAA3E0-0D34-45B9-BF93-A86955E69FAC}" type="sibTrans" cxnId="{BB3AE74A-526C-4CEC-BF44-7F8CC21CD60C}">
      <dgm:prSet/>
      <dgm:spPr/>
      <dgm:t>
        <a:bodyPr/>
        <a:lstStyle/>
        <a:p>
          <a:endParaRPr lang="zh-CN" altLang="en-US"/>
        </a:p>
      </dgm:t>
    </dgm:pt>
    <dgm:pt modelId="{58B86B2F-A225-4149-BB6B-E972F0C6488B}" type="pres">
      <dgm:prSet presAssocID="{FA7828FD-FBD4-43F3-8960-17990B2D01E8}" presName="linearFlow" presStyleCnt="0">
        <dgm:presLayoutVars>
          <dgm:dir/>
          <dgm:animLvl val="lvl"/>
          <dgm:resizeHandles val="exact"/>
        </dgm:presLayoutVars>
      </dgm:prSet>
      <dgm:spPr/>
    </dgm:pt>
    <dgm:pt modelId="{83134B68-0715-4FAB-8F4F-EA15072EF59F}" type="pres">
      <dgm:prSet presAssocID="{45F103FE-028D-4F26-89A7-69A63DC9EF12}" presName="composite" presStyleCnt="0"/>
      <dgm:spPr/>
    </dgm:pt>
    <dgm:pt modelId="{3CE396A6-A298-4A84-8605-AEED80DC075D}" type="pres">
      <dgm:prSet presAssocID="{45F103FE-028D-4F26-89A7-69A63DC9EF1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29426FC-C62A-48D9-BC19-EF4D2DF9B392}" type="pres">
      <dgm:prSet presAssocID="{45F103FE-028D-4F26-89A7-69A63DC9EF12}" presName="descendantText" presStyleLbl="alignAcc1" presStyleIdx="0" presStyleCnt="5" custLinFactNeighborX="172">
        <dgm:presLayoutVars>
          <dgm:bulletEnabled val="1"/>
        </dgm:presLayoutVars>
      </dgm:prSet>
      <dgm:spPr/>
    </dgm:pt>
    <dgm:pt modelId="{124E1BE1-3A67-44F1-AAF2-6B805567F98A}" type="pres">
      <dgm:prSet presAssocID="{C80D3A73-5449-48B4-89BD-64AD7C4F42EB}" presName="sp" presStyleCnt="0"/>
      <dgm:spPr/>
    </dgm:pt>
    <dgm:pt modelId="{AD7407B0-F851-45D6-BD08-6FBACFF60A11}" type="pres">
      <dgm:prSet presAssocID="{8C8E5881-B89D-4111-A991-16692D79444E}" presName="composite" presStyleCnt="0"/>
      <dgm:spPr/>
    </dgm:pt>
    <dgm:pt modelId="{ACBC24A4-3946-4E29-B61E-2A35A19FF62C}" type="pres">
      <dgm:prSet presAssocID="{8C8E5881-B89D-4111-A991-16692D79444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2827B7A-65D8-4DB4-93DB-F1669A3C0728}" type="pres">
      <dgm:prSet presAssocID="{8C8E5881-B89D-4111-A991-16692D79444E}" presName="descendantText" presStyleLbl="alignAcc1" presStyleIdx="1" presStyleCnt="5">
        <dgm:presLayoutVars>
          <dgm:bulletEnabled val="1"/>
        </dgm:presLayoutVars>
      </dgm:prSet>
      <dgm:spPr/>
    </dgm:pt>
    <dgm:pt modelId="{5E9469BE-67B1-4FEC-8439-DD9DBFD3E547}" type="pres">
      <dgm:prSet presAssocID="{0758BB45-01BB-4A18-A98A-58AB8B046B0F}" presName="sp" presStyleCnt="0"/>
      <dgm:spPr/>
    </dgm:pt>
    <dgm:pt modelId="{D4A62D10-AE10-4772-98CD-794DBF8D828A}" type="pres">
      <dgm:prSet presAssocID="{D170BBE5-3E31-4484-B455-63B407E447AA}" presName="composite" presStyleCnt="0"/>
      <dgm:spPr/>
    </dgm:pt>
    <dgm:pt modelId="{A0B3D10F-10D9-4183-B253-950D04EDEB35}" type="pres">
      <dgm:prSet presAssocID="{D170BBE5-3E31-4484-B455-63B407E447AA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0D520C72-4FFE-490A-AAA3-FE6D9C191BF7}" type="pres">
      <dgm:prSet presAssocID="{D170BBE5-3E31-4484-B455-63B407E447AA}" presName="descendantText" presStyleLbl="alignAcc1" presStyleIdx="2" presStyleCnt="5">
        <dgm:presLayoutVars>
          <dgm:bulletEnabled val="1"/>
        </dgm:presLayoutVars>
      </dgm:prSet>
      <dgm:spPr/>
    </dgm:pt>
    <dgm:pt modelId="{D253D628-44A8-4E45-8E56-FFE01F0FF6A7}" type="pres">
      <dgm:prSet presAssocID="{D7350221-29A2-4D21-81D9-1BBD21D5F5C1}" presName="sp" presStyleCnt="0"/>
      <dgm:spPr/>
    </dgm:pt>
    <dgm:pt modelId="{24E6B0BA-A463-4570-B7DB-DF75CC12B2D6}" type="pres">
      <dgm:prSet presAssocID="{5BE11CD4-8F2F-4F84-93D0-731F961D5D28}" presName="composite" presStyleCnt="0"/>
      <dgm:spPr/>
    </dgm:pt>
    <dgm:pt modelId="{F2F5D240-6DE0-48B6-8363-EC5BA7B94778}" type="pres">
      <dgm:prSet presAssocID="{5BE11CD4-8F2F-4F84-93D0-731F961D5D28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AF1D478F-E7D1-445D-9D07-9EBB864B3FB3}" type="pres">
      <dgm:prSet presAssocID="{5BE11CD4-8F2F-4F84-93D0-731F961D5D28}" presName="descendantText" presStyleLbl="alignAcc1" presStyleIdx="3" presStyleCnt="5">
        <dgm:presLayoutVars>
          <dgm:bulletEnabled val="1"/>
        </dgm:presLayoutVars>
      </dgm:prSet>
      <dgm:spPr/>
    </dgm:pt>
    <dgm:pt modelId="{33276E72-88C8-461B-8C49-CE3B973DEA8C}" type="pres">
      <dgm:prSet presAssocID="{46B40D18-8BDB-428C-BE88-0D0087CE3B66}" presName="sp" presStyleCnt="0"/>
      <dgm:spPr/>
    </dgm:pt>
    <dgm:pt modelId="{02B58A6F-8DC5-47A7-8255-13B8250F470F}" type="pres">
      <dgm:prSet presAssocID="{24877668-0CD5-4883-B157-D56EEAF7A0AF}" presName="composite" presStyleCnt="0"/>
      <dgm:spPr/>
    </dgm:pt>
    <dgm:pt modelId="{0AE767B5-EF0F-4406-97A2-B144484BC489}" type="pres">
      <dgm:prSet presAssocID="{24877668-0CD5-4883-B157-D56EEAF7A0AF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DDBBC97-90F7-48AA-950C-481BD62BBF2D}" type="pres">
      <dgm:prSet presAssocID="{24877668-0CD5-4883-B157-D56EEAF7A0AF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93820508-9DF0-41C0-AFCA-3E71154709A2}" type="presOf" srcId="{38287D8A-94F2-482A-AC65-6073468AF90C}" destId="{029426FC-C62A-48D9-BC19-EF4D2DF9B392}" srcOrd="0" destOrd="1" presId="urn:microsoft.com/office/officeart/2005/8/layout/chevron2"/>
    <dgm:cxn modelId="{A7E37719-C7A5-477F-B2DB-4BAEC7632CC7}" type="presOf" srcId="{5BE11CD4-8F2F-4F84-93D0-731F961D5D28}" destId="{F2F5D240-6DE0-48B6-8363-EC5BA7B94778}" srcOrd="0" destOrd="0" presId="urn:microsoft.com/office/officeart/2005/8/layout/chevron2"/>
    <dgm:cxn modelId="{B5FB1D1F-1ABB-4175-8518-FD0A137D4EF6}" type="presOf" srcId="{418BF683-0CF9-4A16-AD9B-8746CC87D3C1}" destId="{0D520C72-4FFE-490A-AAA3-FE6D9C191BF7}" srcOrd="0" destOrd="1" presId="urn:microsoft.com/office/officeart/2005/8/layout/chevron2"/>
    <dgm:cxn modelId="{74234E24-BF7B-49BC-ABB1-09A87DC8361F}" type="presOf" srcId="{24877668-0CD5-4883-B157-D56EEAF7A0AF}" destId="{0AE767B5-EF0F-4406-97A2-B144484BC489}" srcOrd="0" destOrd="0" presId="urn:microsoft.com/office/officeart/2005/8/layout/chevron2"/>
    <dgm:cxn modelId="{03EFB925-73A7-4CDF-B39B-E9AB77C45D64}" srcId="{FA7828FD-FBD4-43F3-8960-17990B2D01E8}" destId="{24877668-0CD5-4883-B157-D56EEAF7A0AF}" srcOrd="4" destOrd="0" parTransId="{13D3CCCC-92A2-48EA-80F1-DCBF4F446F8C}" sibTransId="{7BE902F0-491B-4F0D-ACA7-57F5D0CB0620}"/>
    <dgm:cxn modelId="{CF1EE128-2789-447A-AD34-D26B8BDAC116}" type="presOf" srcId="{45F103FE-028D-4F26-89A7-69A63DC9EF12}" destId="{3CE396A6-A298-4A84-8605-AEED80DC075D}" srcOrd="0" destOrd="0" presId="urn:microsoft.com/office/officeart/2005/8/layout/chevron2"/>
    <dgm:cxn modelId="{5FA39329-BE84-487A-AE38-26F0FE0FA9B2}" srcId="{FA7828FD-FBD4-43F3-8960-17990B2D01E8}" destId="{45F103FE-028D-4F26-89A7-69A63DC9EF12}" srcOrd="0" destOrd="0" parTransId="{B9C36751-6DB9-44C8-B9DB-BAD9888AB59F}" sibTransId="{C80D3A73-5449-48B4-89BD-64AD7C4F42EB}"/>
    <dgm:cxn modelId="{261B392C-EF6E-4CE9-8F73-909C9E34EC34}" type="presOf" srcId="{8C8E5881-B89D-4111-A991-16692D79444E}" destId="{ACBC24A4-3946-4E29-B61E-2A35A19FF62C}" srcOrd="0" destOrd="0" presId="urn:microsoft.com/office/officeart/2005/8/layout/chevron2"/>
    <dgm:cxn modelId="{5213B32E-07A4-4B49-BC70-4355D825F418}" srcId="{24877668-0CD5-4883-B157-D56EEAF7A0AF}" destId="{46CCB86E-491A-459B-AC5F-15427065F53B}" srcOrd="0" destOrd="0" parTransId="{060D4CDA-5B6D-4146-835B-BD0C5B3231DC}" sibTransId="{C55ACF22-3312-4BF4-A51E-BECF67330116}"/>
    <dgm:cxn modelId="{8607185C-A7D9-4A34-9A67-DFDE74B0E72D}" srcId="{D170BBE5-3E31-4484-B455-63B407E447AA}" destId="{F5EA1ECF-F55E-4680-A92A-58A0B0907CC1}" srcOrd="0" destOrd="0" parTransId="{DB489D82-3279-442A-A04B-09E60AF2BD15}" sibTransId="{4954CBFD-5E14-4B4F-8D2B-3AF9F66FDA90}"/>
    <dgm:cxn modelId="{8E540341-3DCD-410A-8970-A501D0FC5BC9}" srcId="{5BE11CD4-8F2F-4F84-93D0-731F961D5D28}" destId="{277D3DF0-5FFF-482A-8DEA-6B1228FFBF2F}" srcOrd="0" destOrd="0" parTransId="{1D9056C7-8139-4A59-9EE4-06409990AF1B}" sibTransId="{760F6353-DE0C-4FE0-BA64-0A7D49F999AB}"/>
    <dgm:cxn modelId="{66E08B61-B917-4D0D-90E5-0F6F28578B1B}" srcId="{D170BBE5-3E31-4484-B455-63B407E447AA}" destId="{418BF683-0CF9-4A16-AD9B-8746CC87D3C1}" srcOrd="1" destOrd="0" parTransId="{AA024574-5608-4D40-A7CB-7F0B46B9E4B8}" sibTransId="{2E4116B6-FB26-40A1-84F1-21DDC235A963}"/>
    <dgm:cxn modelId="{12F18842-B402-489F-A86E-A27F2CB4D667}" type="presOf" srcId="{277D3DF0-5FFF-482A-8DEA-6B1228FFBF2F}" destId="{AF1D478F-E7D1-445D-9D07-9EBB864B3FB3}" srcOrd="0" destOrd="0" presId="urn:microsoft.com/office/officeart/2005/8/layout/chevron2"/>
    <dgm:cxn modelId="{CBC38364-E7B8-4D54-A27E-24D947647A99}" type="presOf" srcId="{D170BBE5-3E31-4484-B455-63B407E447AA}" destId="{A0B3D10F-10D9-4183-B253-950D04EDEB35}" srcOrd="0" destOrd="0" presId="urn:microsoft.com/office/officeart/2005/8/layout/chevron2"/>
    <dgm:cxn modelId="{BB3AE74A-526C-4CEC-BF44-7F8CC21CD60C}" srcId="{5BE11CD4-8F2F-4F84-93D0-731F961D5D28}" destId="{5ED36D82-5675-458A-A1F1-4ACC53FB3175}" srcOrd="2" destOrd="0" parTransId="{6C970975-1A8A-411B-86B2-C47BD4D8089A}" sibTransId="{43BAA3E0-0D34-45B9-BF93-A86955E69FAC}"/>
    <dgm:cxn modelId="{ADEBB052-B684-4922-8436-A52DDED8C1DD}" srcId="{45F103FE-028D-4F26-89A7-69A63DC9EF12}" destId="{1161FC86-AE01-4274-9448-9E32FE5EB370}" srcOrd="0" destOrd="0" parTransId="{DEFE0F8F-6521-4530-B2EA-8CF9B9D3C3D4}" sibTransId="{C39C216E-612B-4C6D-ACFA-4B77404D176D}"/>
    <dgm:cxn modelId="{A18BA673-987F-4703-AF30-2BB407B76BC2}" srcId="{FA7828FD-FBD4-43F3-8960-17990B2D01E8}" destId="{5BE11CD4-8F2F-4F84-93D0-731F961D5D28}" srcOrd="3" destOrd="0" parTransId="{794304B5-21E3-4C0C-A7AB-9CA49E0A1966}" sibTransId="{46B40D18-8BDB-428C-BE88-0D0087CE3B66}"/>
    <dgm:cxn modelId="{13FD137A-2705-49BD-8A0B-C19C6CD79080}" srcId="{45F103FE-028D-4F26-89A7-69A63DC9EF12}" destId="{9F2CE24A-9FE1-453F-B137-947D181E5F2D}" srcOrd="2" destOrd="0" parTransId="{BE928805-0FF5-42D0-BF92-6EB0C8F20F2A}" sibTransId="{5AB68C73-09C8-4755-8F52-F1AC8A980411}"/>
    <dgm:cxn modelId="{03643E7F-EBE8-4905-9060-E85F74629DE9}" srcId="{FA7828FD-FBD4-43F3-8960-17990B2D01E8}" destId="{8C8E5881-B89D-4111-A991-16692D79444E}" srcOrd="1" destOrd="0" parTransId="{9687E273-E4F4-4BC4-BB48-E192DF7ED422}" sibTransId="{0758BB45-01BB-4A18-A98A-58AB8B046B0F}"/>
    <dgm:cxn modelId="{1BF3F77F-B67F-4DBB-A8B8-9C69B5E703D5}" type="presOf" srcId="{46668A0B-13B6-4033-9F47-58306F484391}" destId="{AF1D478F-E7D1-445D-9D07-9EBB864B3FB3}" srcOrd="0" destOrd="1" presId="urn:microsoft.com/office/officeart/2005/8/layout/chevron2"/>
    <dgm:cxn modelId="{993BC980-E0CA-472C-8CF3-EE1CF1A91B78}" srcId="{8C8E5881-B89D-4111-A991-16692D79444E}" destId="{22E0E9DA-EC4C-4ED0-A438-2E92FA53FF1B}" srcOrd="0" destOrd="0" parTransId="{28646150-6B8D-4015-807D-BF244D87907E}" sibTransId="{66579411-1620-4C84-AF78-42C0A485F4D4}"/>
    <dgm:cxn modelId="{AE641585-B54F-46E0-92CB-9C480606DCEC}" srcId="{FA7828FD-FBD4-43F3-8960-17990B2D01E8}" destId="{D170BBE5-3E31-4484-B455-63B407E447AA}" srcOrd="2" destOrd="0" parTransId="{5867F661-F53B-4571-8D72-01A9196B9D55}" sibTransId="{D7350221-29A2-4D21-81D9-1BBD21D5F5C1}"/>
    <dgm:cxn modelId="{4867E485-28F4-4F42-8C88-5898291728E9}" type="presOf" srcId="{9F2CE24A-9FE1-453F-B137-947D181E5F2D}" destId="{029426FC-C62A-48D9-BC19-EF4D2DF9B392}" srcOrd="0" destOrd="2" presId="urn:microsoft.com/office/officeart/2005/8/layout/chevron2"/>
    <dgm:cxn modelId="{819E7686-6A8C-4394-8E1E-B405C37E88F2}" type="presOf" srcId="{5ED36D82-5675-458A-A1F1-4ACC53FB3175}" destId="{AF1D478F-E7D1-445D-9D07-9EBB864B3FB3}" srcOrd="0" destOrd="2" presId="urn:microsoft.com/office/officeart/2005/8/layout/chevron2"/>
    <dgm:cxn modelId="{59B26193-A10E-40B9-B278-DCCFEA9DD011}" type="presOf" srcId="{46CCB86E-491A-459B-AC5F-15427065F53B}" destId="{0DDBBC97-90F7-48AA-950C-481BD62BBF2D}" srcOrd="0" destOrd="0" presId="urn:microsoft.com/office/officeart/2005/8/layout/chevron2"/>
    <dgm:cxn modelId="{9FBD4FA7-65C7-496A-9E2B-C4ED858F4198}" type="presOf" srcId="{FA7828FD-FBD4-43F3-8960-17990B2D01E8}" destId="{58B86B2F-A225-4149-BB6B-E972F0C6488B}" srcOrd="0" destOrd="0" presId="urn:microsoft.com/office/officeart/2005/8/layout/chevron2"/>
    <dgm:cxn modelId="{4B6AC7BD-D7BC-46E4-BF57-734EC3917454}" type="presOf" srcId="{5F3E5015-3804-465B-92D2-7C6A0946581D}" destId="{A2827B7A-65D8-4DB4-93DB-F1669A3C0728}" srcOrd="0" destOrd="1" presId="urn:microsoft.com/office/officeart/2005/8/layout/chevron2"/>
    <dgm:cxn modelId="{BC6A4BC1-99AE-4882-A334-1304E6CA9BD4}" type="presOf" srcId="{192B5046-B810-4656-8166-882F96240983}" destId="{0D520C72-4FFE-490A-AAA3-FE6D9C191BF7}" srcOrd="0" destOrd="2" presId="urn:microsoft.com/office/officeart/2005/8/layout/chevron2"/>
    <dgm:cxn modelId="{AFBA21CE-E7BE-42E9-A01C-5AFF23189BF5}" srcId="{45F103FE-028D-4F26-89A7-69A63DC9EF12}" destId="{38287D8A-94F2-482A-AC65-6073468AF90C}" srcOrd="1" destOrd="0" parTransId="{78459559-A721-499C-BF13-1CD641623140}" sibTransId="{29E7EC3C-754A-4CE5-9F7C-CA7204F0B3B5}"/>
    <dgm:cxn modelId="{E71EE5D1-0BAE-4590-8F6B-C99DFEAA0ADD}" type="presOf" srcId="{22E0E9DA-EC4C-4ED0-A438-2E92FA53FF1B}" destId="{A2827B7A-65D8-4DB4-93DB-F1669A3C0728}" srcOrd="0" destOrd="0" presId="urn:microsoft.com/office/officeart/2005/8/layout/chevron2"/>
    <dgm:cxn modelId="{72A374DA-3A5A-4339-B40A-5A2CB044CE7C}" type="presOf" srcId="{1161FC86-AE01-4274-9448-9E32FE5EB370}" destId="{029426FC-C62A-48D9-BC19-EF4D2DF9B392}" srcOrd="0" destOrd="0" presId="urn:microsoft.com/office/officeart/2005/8/layout/chevron2"/>
    <dgm:cxn modelId="{E0CAC4ED-66F4-40F5-9CC8-971DD50F4646}" type="presOf" srcId="{F5EA1ECF-F55E-4680-A92A-58A0B0907CC1}" destId="{0D520C72-4FFE-490A-AAA3-FE6D9C191BF7}" srcOrd="0" destOrd="0" presId="urn:microsoft.com/office/officeart/2005/8/layout/chevron2"/>
    <dgm:cxn modelId="{942313F0-6F36-4DF5-ABAD-D173E6311B44}" srcId="{5BE11CD4-8F2F-4F84-93D0-731F961D5D28}" destId="{46668A0B-13B6-4033-9F47-58306F484391}" srcOrd="1" destOrd="0" parTransId="{4D4F8377-9124-45ED-B750-7DD6A9341E52}" sibTransId="{186886AB-4F35-42E3-8BAB-8C2D63D0B61A}"/>
    <dgm:cxn modelId="{E88826F7-1AD3-48F8-B7A5-FC655E7B3337}" srcId="{8C8E5881-B89D-4111-A991-16692D79444E}" destId="{5F3E5015-3804-465B-92D2-7C6A0946581D}" srcOrd="1" destOrd="0" parTransId="{4F0C9B0A-1A85-4CF1-BD46-06C0A131591A}" sibTransId="{AF359D05-1FED-4ACE-A6D3-39FFA08DD889}"/>
    <dgm:cxn modelId="{B02A9DFB-1C86-4C07-83F4-B342A7761D2B}" srcId="{D170BBE5-3E31-4484-B455-63B407E447AA}" destId="{192B5046-B810-4656-8166-882F96240983}" srcOrd="2" destOrd="0" parTransId="{C092679A-B2AF-4BD8-BC56-C5556975740A}" sibTransId="{A9F3C93C-8754-494E-AAB9-3D62898D0459}"/>
    <dgm:cxn modelId="{5A4F6E34-B038-427B-B7C3-1C7BEBBFEF19}" type="presParOf" srcId="{58B86B2F-A225-4149-BB6B-E972F0C6488B}" destId="{83134B68-0715-4FAB-8F4F-EA15072EF59F}" srcOrd="0" destOrd="0" presId="urn:microsoft.com/office/officeart/2005/8/layout/chevron2"/>
    <dgm:cxn modelId="{E8DE5328-181A-4A2C-A1AA-7DA7F72D47DD}" type="presParOf" srcId="{83134B68-0715-4FAB-8F4F-EA15072EF59F}" destId="{3CE396A6-A298-4A84-8605-AEED80DC075D}" srcOrd="0" destOrd="0" presId="urn:microsoft.com/office/officeart/2005/8/layout/chevron2"/>
    <dgm:cxn modelId="{673F9740-6843-4C06-BDF9-52352478213C}" type="presParOf" srcId="{83134B68-0715-4FAB-8F4F-EA15072EF59F}" destId="{029426FC-C62A-48D9-BC19-EF4D2DF9B392}" srcOrd="1" destOrd="0" presId="urn:microsoft.com/office/officeart/2005/8/layout/chevron2"/>
    <dgm:cxn modelId="{C93E1EE6-7D75-4988-835A-9AB1F26B4E06}" type="presParOf" srcId="{58B86B2F-A225-4149-BB6B-E972F0C6488B}" destId="{124E1BE1-3A67-44F1-AAF2-6B805567F98A}" srcOrd="1" destOrd="0" presId="urn:microsoft.com/office/officeart/2005/8/layout/chevron2"/>
    <dgm:cxn modelId="{DE449371-AD57-42ED-9520-93958E264364}" type="presParOf" srcId="{58B86B2F-A225-4149-BB6B-E972F0C6488B}" destId="{AD7407B0-F851-45D6-BD08-6FBACFF60A11}" srcOrd="2" destOrd="0" presId="urn:microsoft.com/office/officeart/2005/8/layout/chevron2"/>
    <dgm:cxn modelId="{B98E4164-9CCB-49BA-A085-844EEAC7371D}" type="presParOf" srcId="{AD7407B0-F851-45D6-BD08-6FBACFF60A11}" destId="{ACBC24A4-3946-4E29-B61E-2A35A19FF62C}" srcOrd="0" destOrd="0" presId="urn:microsoft.com/office/officeart/2005/8/layout/chevron2"/>
    <dgm:cxn modelId="{8A905757-7B62-4AC8-B493-7CD1BEF35DE0}" type="presParOf" srcId="{AD7407B0-F851-45D6-BD08-6FBACFF60A11}" destId="{A2827B7A-65D8-4DB4-93DB-F1669A3C0728}" srcOrd="1" destOrd="0" presId="urn:microsoft.com/office/officeart/2005/8/layout/chevron2"/>
    <dgm:cxn modelId="{D4984BC3-9C73-4F0D-ADE2-A50F96470696}" type="presParOf" srcId="{58B86B2F-A225-4149-BB6B-E972F0C6488B}" destId="{5E9469BE-67B1-4FEC-8439-DD9DBFD3E547}" srcOrd="3" destOrd="0" presId="urn:microsoft.com/office/officeart/2005/8/layout/chevron2"/>
    <dgm:cxn modelId="{67368D3F-5F6F-4311-91F7-C727444A2476}" type="presParOf" srcId="{58B86B2F-A225-4149-BB6B-E972F0C6488B}" destId="{D4A62D10-AE10-4772-98CD-794DBF8D828A}" srcOrd="4" destOrd="0" presId="urn:microsoft.com/office/officeart/2005/8/layout/chevron2"/>
    <dgm:cxn modelId="{5ABF280A-7A78-431D-836C-783E0F201AE5}" type="presParOf" srcId="{D4A62D10-AE10-4772-98CD-794DBF8D828A}" destId="{A0B3D10F-10D9-4183-B253-950D04EDEB35}" srcOrd="0" destOrd="0" presId="urn:microsoft.com/office/officeart/2005/8/layout/chevron2"/>
    <dgm:cxn modelId="{5FFE9890-5589-46D1-872B-5C1283E3E486}" type="presParOf" srcId="{D4A62D10-AE10-4772-98CD-794DBF8D828A}" destId="{0D520C72-4FFE-490A-AAA3-FE6D9C191BF7}" srcOrd="1" destOrd="0" presId="urn:microsoft.com/office/officeart/2005/8/layout/chevron2"/>
    <dgm:cxn modelId="{32DAF4B4-8BEA-44DD-BF62-E7C5D9B4FC73}" type="presParOf" srcId="{58B86B2F-A225-4149-BB6B-E972F0C6488B}" destId="{D253D628-44A8-4E45-8E56-FFE01F0FF6A7}" srcOrd="5" destOrd="0" presId="urn:microsoft.com/office/officeart/2005/8/layout/chevron2"/>
    <dgm:cxn modelId="{AC146A53-7D3A-4B23-BF85-4019082B5B60}" type="presParOf" srcId="{58B86B2F-A225-4149-BB6B-E972F0C6488B}" destId="{24E6B0BA-A463-4570-B7DB-DF75CC12B2D6}" srcOrd="6" destOrd="0" presId="urn:microsoft.com/office/officeart/2005/8/layout/chevron2"/>
    <dgm:cxn modelId="{64F9DDA3-5FFE-4A91-AAC5-DC91CC9EAE2D}" type="presParOf" srcId="{24E6B0BA-A463-4570-B7DB-DF75CC12B2D6}" destId="{F2F5D240-6DE0-48B6-8363-EC5BA7B94778}" srcOrd="0" destOrd="0" presId="urn:microsoft.com/office/officeart/2005/8/layout/chevron2"/>
    <dgm:cxn modelId="{EBEBC567-3CCE-4D03-9523-037A9E856699}" type="presParOf" srcId="{24E6B0BA-A463-4570-B7DB-DF75CC12B2D6}" destId="{AF1D478F-E7D1-445D-9D07-9EBB864B3FB3}" srcOrd="1" destOrd="0" presId="urn:microsoft.com/office/officeart/2005/8/layout/chevron2"/>
    <dgm:cxn modelId="{2CC2101C-3E65-4AC6-8506-CF108977604C}" type="presParOf" srcId="{58B86B2F-A225-4149-BB6B-E972F0C6488B}" destId="{33276E72-88C8-461B-8C49-CE3B973DEA8C}" srcOrd="7" destOrd="0" presId="urn:microsoft.com/office/officeart/2005/8/layout/chevron2"/>
    <dgm:cxn modelId="{24E2145A-B449-4344-A5BB-42C018E1CD0B}" type="presParOf" srcId="{58B86B2F-A225-4149-BB6B-E972F0C6488B}" destId="{02B58A6F-8DC5-47A7-8255-13B8250F470F}" srcOrd="8" destOrd="0" presId="urn:microsoft.com/office/officeart/2005/8/layout/chevron2"/>
    <dgm:cxn modelId="{A883FED3-6DF8-4050-B8EF-6F54DCD7B7A1}" type="presParOf" srcId="{02B58A6F-8DC5-47A7-8255-13B8250F470F}" destId="{0AE767B5-EF0F-4406-97A2-B144484BC489}" srcOrd="0" destOrd="0" presId="urn:microsoft.com/office/officeart/2005/8/layout/chevron2"/>
    <dgm:cxn modelId="{ADE24B3B-C339-4A42-A26F-DF771EECDDBD}" type="presParOf" srcId="{02B58A6F-8DC5-47A7-8255-13B8250F470F}" destId="{0DDBBC97-90F7-48AA-950C-481BD62BBF2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96A6-A298-4A84-8605-AEED80DC075D}">
      <dsp:nvSpPr>
        <dsp:cNvPr id="0" name=""/>
        <dsp:cNvSpPr/>
      </dsp:nvSpPr>
      <dsp:spPr>
        <a:xfrm rot="5400000">
          <a:off x="-199578" y="199935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Sept - Oct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</a:p>
      </dsp:txBody>
      <dsp:txXfrm rot="-5400000">
        <a:off x="1" y="466039"/>
        <a:ext cx="931366" cy="399157"/>
      </dsp:txXfrm>
    </dsp:sp>
    <dsp:sp modelId="{029426FC-C62A-48D9-BC19-EF4D2DF9B392}">
      <dsp:nvSpPr>
        <dsp:cNvPr id="0" name=""/>
        <dsp:cNvSpPr/>
      </dsp:nvSpPr>
      <dsp:spPr>
        <a:xfrm rot="5400000">
          <a:off x="4097263" y="-3165539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Literature research: security vulnerability cases, current protective plans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Learn RISC-V privileged architecture and PMP module, simulate RISC-V core by QEMU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Determine the requirements of the protection system</a:t>
          </a:r>
          <a:endParaRPr lang="zh-CN" altLang="en-US" sz="1400" kern="1200" dirty="0"/>
        </a:p>
      </dsp:txBody>
      <dsp:txXfrm rot="-5400000">
        <a:off x="931367" y="42575"/>
        <a:ext cx="7154415" cy="780404"/>
      </dsp:txXfrm>
    </dsp:sp>
    <dsp:sp modelId="{ACBC24A4-3946-4E29-B61E-2A35A19FF62C}">
      <dsp:nvSpPr>
        <dsp:cNvPr id="0" name=""/>
        <dsp:cNvSpPr/>
      </dsp:nvSpPr>
      <dsp:spPr>
        <a:xfrm rot="5400000">
          <a:off x="-199578" y="1415371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Oct - Nov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  <a:endParaRPr lang="zh-CN" altLang="en-US" sz="1200" kern="1200" dirty="0"/>
        </a:p>
      </dsp:txBody>
      <dsp:txXfrm rot="-5400000">
        <a:off x="1" y="1681475"/>
        <a:ext cx="931366" cy="399157"/>
      </dsp:txXfrm>
    </dsp:sp>
    <dsp:sp modelId="{A2827B7A-65D8-4DB4-93DB-F1669A3C0728}">
      <dsp:nvSpPr>
        <dsp:cNvPr id="0" name=""/>
        <dsp:cNvSpPr/>
      </dsp:nvSpPr>
      <dsp:spPr>
        <a:xfrm rot="5400000">
          <a:off x="4097263" y="-1950103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Design hardware encryption module: write logic of simplified AES-128 by Verilog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Connect encryption module (Xilinx Artix-7) and RISC-V development board (</a:t>
          </a:r>
          <a:r>
            <a:rPr lang="en-US" sz="1400" b="0" i="0" kern="1200" dirty="0"/>
            <a:t>GD32VF103)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Hardware function verification using oscilloscope</a:t>
          </a:r>
          <a:endParaRPr lang="zh-CN" altLang="en-US" sz="1400" kern="1200" dirty="0"/>
        </a:p>
      </dsp:txBody>
      <dsp:txXfrm rot="-5400000">
        <a:off x="931367" y="1258011"/>
        <a:ext cx="7154415" cy="780404"/>
      </dsp:txXfrm>
    </dsp:sp>
    <dsp:sp modelId="{A0B3D10F-10D9-4183-B253-950D04EDEB35}">
      <dsp:nvSpPr>
        <dsp:cNvPr id="0" name=""/>
        <dsp:cNvSpPr/>
      </dsp:nvSpPr>
      <dsp:spPr>
        <a:xfrm rot="5400000">
          <a:off x="-199578" y="2630807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Nov - Jan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2025 - 2026</a:t>
          </a:r>
          <a:endParaRPr lang="zh-CN" altLang="en-US" sz="1200" kern="1200" dirty="0"/>
        </a:p>
      </dsp:txBody>
      <dsp:txXfrm rot="-5400000">
        <a:off x="1" y="2896911"/>
        <a:ext cx="931366" cy="399157"/>
      </dsp:txXfrm>
    </dsp:sp>
    <dsp:sp modelId="{0D520C72-4FFE-490A-AAA3-FE6D9C191BF7}">
      <dsp:nvSpPr>
        <dsp:cNvPr id="0" name=""/>
        <dsp:cNvSpPr/>
      </dsp:nvSpPr>
      <dsp:spPr>
        <a:xfrm rot="5400000">
          <a:off x="4097263" y="-734667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Permission isolation module: write PMP configuration code in M mode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Encryption and verification module: write simplified SHA-256 by C++ and driver of AES module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1400" kern="1200" dirty="0"/>
            <a:t>Integrate modules into RISC-V development board and debug the logic of inter-module calls</a:t>
          </a:r>
          <a:endParaRPr lang="zh-CN" altLang="en-US" sz="1400" kern="1200" dirty="0"/>
        </a:p>
      </dsp:txBody>
      <dsp:txXfrm rot="-5400000">
        <a:off x="931367" y="2473447"/>
        <a:ext cx="7154415" cy="780404"/>
      </dsp:txXfrm>
    </dsp:sp>
    <dsp:sp modelId="{F2F5D240-6DE0-48B6-8363-EC5BA7B94778}">
      <dsp:nvSpPr>
        <dsp:cNvPr id="0" name=""/>
        <dsp:cNvSpPr/>
      </dsp:nvSpPr>
      <dsp:spPr>
        <a:xfrm rot="5400000">
          <a:off x="-199578" y="3846243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Feb - Mar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4112347"/>
        <a:ext cx="931366" cy="399157"/>
      </dsp:txXfrm>
    </dsp:sp>
    <dsp:sp modelId="{AF1D478F-E7D1-445D-9D07-9EBB864B3FB3}">
      <dsp:nvSpPr>
        <dsp:cNvPr id="0" name=""/>
        <dsp:cNvSpPr/>
      </dsp:nvSpPr>
      <dsp:spPr>
        <a:xfrm rot="5400000">
          <a:off x="4097263" y="480768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Attack simulation test: buffer overflow attacks and firmware tampering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Performance optimization: reduce memory usage and increase speed of the encryption module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Compatibility test: Verify system functionality on different RISC-V boards (like Nuclei N307) </a:t>
          </a:r>
          <a:endParaRPr lang="zh-CN" altLang="en-US" sz="1400" kern="1200" dirty="0"/>
        </a:p>
      </dsp:txBody>
      <dsp:txXfrm rot="-5400000">
        <a:off x="931367" y="3688882"/>
        <a:ext cx="7154415" cy="780404"/>
      </dsp:txXfrm>
    </dsp:sp>
    <dsp:sp modelId="{0AE767B5-EF0F-4406-97A2-B144484BC489}">
      <dsp:nvSpPr>
        <dsp:cNvPr id="0" name=""/>
        <dsp:cNvSpPr/>
      </dsp:nvSpPr>
      <dsp:spPr>
        <a:xfrm rot="5400000">
          <a:off x="-199578" y="5061679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 - Apr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5327783"/>
        <a:ext cx="931366" cy="399157"/>
      </dsp:txXfrm>
    </dsp:sp>
    <dsp:sp modelId="{0DDBBC97-90F7-48AA-950C-481BD62BBF2D}">
      <dsp:nvSpPr>
        <dsp:cNvPr id="0" name=""/>
        <dsp:cNvSpPr/>
      </dsp:nvSpPr>
      <dsp:spPr>
        <a:xfrm rot="5400000">
          <a:off x="4097263" y="1696204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Graduation thesis and thesis defense</a:t>
          </a:r>
          <a:endParaRPr lang="zh-CN" altLang="en-US" sz="1400" kern="1200" dirty="0"/>
        </a:p>
      </dsp:txBody>
      <dsp:txXfrm rot="-5400000">
        <a:off x="931367" y="4904318"/>
        <a:ext cx="7154415" cy="780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E396A6-A298-4A84-8605-AEED80DC075D}">
      <dsp:nvSpPr>
        <dsp:cNvPr id="0" name=""/>
        <dsp:cNvSpPr/>
      </dsp:nvSpPr>
      <dsp:spPr>
        <a:xfrm rot="5400000">
          <a:off x="-199578" y="199935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Sept - Oct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</a:p>
      </dsp:txBody>
      <dsp:txXfrm rot="-5400000">
        <a:off x="1" y="466039"/>
        <a:ext cx="931366" cy="399157"/>
      </dsp:txXfrm>
    </dsp:sp>
    <dsp:sp modelId="{029426FC-C62A-48D9-BC19-EF4D2DF9B392}">
      <dsp:nvSpPr>
        <dsp:cNvPr id="0" name=""/>
        <dsp:cNvSpPr/>
      </dsp:nvSpPr>
      <dsp:spPr>
        <a:xfrm rot="5400000">
          <a:off x="4097263" y="-3165539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Install Nuclei Studio,  complete GPIO lighting up,  enable UART debugging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Literature research / review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Thesis proposal</a:t>
          </a:r>
          <a:endParaRPr lang="zh-CN" altLang="en-US" sz="1700" kern="1200" dirty="0"/>
        </a:p>
      </dsp:txBody>
      <dsp:txXfrm rot="-5400000">
        <a:off x="931367" y="42575"/>
        <a:ext cx="7154415" cy="780404"/>
      </dsp:txXfrm>
    </dsp:sp>
    <dsp:sp modelId="{ACBC24A4-3946-4E29-B61E-2A35A19FF62C}">
      <dsp:nvSpPr>
        <dsp:cNvPr id="0" name=""/>
        <dsp:cNvSpPr/>
      </dsp:nvSpPr>
      <dsp:spPr>
        <a:xfrm rot="5400000">
          <a:off x="-199578" y="1415371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Oct - Nov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</a:t>
          </a:r>
          <a:endParaRPr lang="zh-CN" altLang="en-US" sz="1200" kern="1200" dirty="0"/>
        </a:p>
      </dsp:txBody>
      <dsp:txXfrm rot="-5400000">
        <a:off x="1" y="1681475"/>
        <a:ext cx="931366" cy="399157"/>
      </dsp:txXfrm>
    </dsp:sp>
    <dsp:sp modelId="{A2827B7A-65D8-4DB4-93DB-F1669A3C0728}">
      <dsp:nvSpPr>
        <dsp:cNvPr id="0" name=""/>
        <dsp:cNvSpPr/>
      </dsp:nvSpPr>
      <dsp:spPr>
        <a:xfrm rot="5400000">
          <a:off x="4097263" y="-1950103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AES development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firmware verification</a:t>
          </a:r>
          <a:endParaRPr lang="zh-CN" altLang="en-US" sz="1700" kern="1200" dirty="0"/>
        </a:p>
      </dsp:txBody>
      <dsp:txXfrm rot="-5400000">
        <a:off x="931367" y="1258011"/>
        <a:ext cx="7154415" cy="780404"/>
      </dsp:txXfrm>
    </dsp:sp>
    <dsp:sp modelId="{A0B3D10F-10D9-4183-B253-950D04EDEB35}">
      <dsp:nvSpPr>
        <dsp:cNvPr id="0" name=""/>
        <dsp:cNvSpPr/>
      </dsp:nvSpPr>
      <dsp:spPr>
        <a:xfrm rot="5400000">
          <a:off x="-199578" y="2630807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Nov - Jan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2025 - 2026</a:t>
          </a:r>
          <a:endParaRPr lang="zh-CN" altLang="en-US" sz="1200" kern="1200" dirty="0"/>
        </a:p>
      </dsp:txBody>
      <dsp:txXfrm rot="-5400000">
        <a:off x="1" y="2896911"/>
        <a:ext cx="931366" cy="399157"/>
      </dsp:txXfrm>
    </dsp:sp>
    <dsp:sp modelId="{0D520C72-4FFE-490A-AAA3-FE6D9C191BF7}">
      <dsp:nvSpPr>
        <dsp:cNvPr id="0" name=""/>
        <dsp:cNvSpPr/>
      </dsp:nvSpPr>
      <dsp:spPr>
        <a:xfrm rot="5400000">
          <a:off x="4097263" y="-734667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side-channel protection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Hardware / software interface protection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System integration &amp; encryption stress test</a:t>
          </a:r>
          <a:endParaRPr lang="zh-CN" altLang="en-US" sz="1700" kern="1200" dirty="0"/>
        </a:p>
      </dsp:txBody>
      <dsp:txXfrm rot="-5400000">
        <a:off x="931367" y="2473447"/>
        <a:ext cx="7154415" cy="780404"/>
      </dsp:txXfrm>
    </dsp:sp>
    <dsp:sp modelId="{F2F5D240-6DE0-48B6-8363-EC5BA7B94778}">
      <dsp:nvSpPr>
        <dsp:cNvPr id="0" name=""/>
        <dsp:cNvSpPr/>
      </dsp:nvSpPr>
      <dsp:spPr>
        <a:xfrm rot="5400000">
          <a:off x="-199578" y="3846243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Feb - Mar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4112347"/>
        <a:ext cx="931366" cy="399157"/>
      </dsp:txXfrm>
    </dsp:sp>
    <dsp:sp modelId="{AF1D478F-E7D1-445D-9D07-9EBB864B3FB3}">
      <dsp:nvSpPr>
        <dsp:cNvPr id="0" name=""/>
        <dsp:cNvSpPr/>
      </dsp:nvSpPr>
      <dsp:spPr>
        <a:xfrm rot="5400000">
          <a:off x="4097263" y="480768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Mid-term oral examination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Conduct negative tests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Collect data and materials</a:t>
          </a:r>
          <a:endParaRPr lang="zh-CN" altLang="en-US" sz="1700" kern="1200" dirty="0"/>
        </a:p>
      </dsp:txBody>
      <dsp:txXfrm rot="-5400000">
        <a:off x="931367" y="3688882"/>
        <a:ext cx="7154415" cy="780404"/>
      </dsp:txXfrm>
    </dsp:sp>
    <dsp:sp modelId="{0AE767B5-EF0F-4406-97A2-B144484BC489}">
      <dsp:nvSpPr>
        <dsp:cNvPr id="0" name=""/>
        <dsp:cNvSpPr/>
      </dsp:nvSpPr>
      <dsp:spPr>
        <a:xfrm rot="5400000">
          <a:off x="-199578" y="5061679"/>
          <a:ext cx="1330523" cy="9313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Mar - Apr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2026</a:t>
          </a:r>
          <a:endParaRPr lang="zh-CN" altLang="en-US" sz="1200" kern="1200" dirty="0"/>
        </a:p>
      </dsp:txBody>
      <dsp:txXfrm rot="-5400000">
        <a:off x="1" y="5327783"/>
        <a:ext cx="931366" cy="399157"/>
      </dsp:txXfrm>
    </dsp:sp>
    <dsp:sp modelId="{0DDBBC97-90F7-48AA-950C-481BD62BBF2D}">
      <dsp:nvSpPr>
        <dsp:cNvPr id="0" name=""/>
        <dsp:cNvSpPr/>
      </dsp:nvSpPr>
      <dsp:spPr>
        <a:xfrm rot="5400000">
          <a:off x="4097263" y="1696204"/>
          <a:ext cx="864840" cy="7196633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700" kern="1200" dirty="0"/>
            <a:t>Graduation thesis &amp; thesis defense</a:t>
          </a:r>
          <a:endParaRPr lang="zh-CN" altLang="en-US" sz="1700" kern="1200" dirty="0"/>
        </a:p>
      </dsp:txBody>
      <dsp:txXfrm rot="-5400000">
        <a:off x="931367" y="4904318"/>
        <a:ext cx="7154415" cy="78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26C0B-66DA-A45C-EBE5-386023BE51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Lightweight Embedded Security Protection System</a:t>
            </a:r>
            <a:b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altLang="zh-CN" cap="none" dirty="0">
                <a:ea typeface="Microsoft Sans Serif" panose="020B0604020202020204" pitchFamily="34" charset="0"/>
                <a:cs typeface="Microsoft Sans Serif" panose="020B0604020202020204" pitchFamily="34" charset="0"/>
              </a:rPr>
              <a:t>under RISC-V Architecture</a:t>
            </a:r>
            <a:endParaRPr lang="zh-CN" altLang="en-US" cap="none" dirty="0">
              <a:cs typeface="Microsoft Sans Serif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7A3AEC-DF3D-348D-E50D-8F0C57A78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cap="none" dirty="0"/>
              <a:t>FYP by Charlie (Bofu Chang)</a:t>
            </a:r>
            <a:endParaRPr lang="zh-CN" altLang="en-US" cap="none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A4C532-2889-7848-018C-52AF5A72D6B9}"/>
              </a:ext>
            </a:extLst>
          </p:cNvPr>
          <p:cNvSpPr txBox="1"/>
          <p:nvPr/>
        </p:nvSpPr>
        <p:spPr>
          <a:xfrm>
            <a:off x="581191" y="3271652"/>
            <a:ext cx="109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Bofu Chang, an Automation student from Harbin Institute of Technology, Shenzhen.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Interested in software coding and hardware application.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0581B7-D9F3-58C1-683E-475B7A95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86" y="631590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FBB585-C6F5-96E7-41F3-D78F4B18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cap="none" dirty="0"/>
              <a:t>inal Solution: CM32M433R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0868BD-B3D2-E3A9-862A-FA244DC13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61" y="1793545"/>
            <a:ext cx="3143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08A567F1-EC84-BA36-1400-9FB3373A29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59132" cy="25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54F58C-435F-C07E-7BD7-3FB53342F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6" y="3687288"/>
            <a:ext cx="3148565" cy="3170712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73C1B92-9098-26BA-0AB0-C1EAEC543763}"/>
              </a:ext>
            </a:extLst>
          </p:cNvPr>
          <p:cNvSpPr txBox="1">
            <a:spLocks/>
          </p:cNvSpPr>
          <p:nvPr/>
        </p:nvSpPr>
        <p:spPr>
          <a:xfrm>
            <a:off x="3556660" y="2018805"/>
            <a:ext cx="8048850" cy="4773881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Hardware Encryption (AES-128)</a:t>
            </a:r>
          </a:p>
          <a:p>
            <a:pPr lvl="1"/>
            <a:r>
              <a:rPr lang="en-US" altLang="zh-CN" dirty="0"/>
              <a:t>SAC module, support AES-128/192/256 and CBC/ECB/CTR modes</a:t>
            </a:r>
          </a:p>
          <a:p>
            <a:r>
              <a:rPr lang="en-US" altLang="zh-CN" dirty="0"/>
              <a:t>Permission Isolation (PMP)</a:t>
            </a:r>
          </a:p>
          <a:p>
            <a:pPr lvl="1"/>
            <a:r>
              <a:rPr lang="en-US" altLang="zh-CN" dirty="0"/>
              <a:t>8 programmable regions, each can be configured with R/W/X permissions</a:t>
            </a:r>
          </a:p>
          <a:p>
            <a:pPr lvl="1"/>
            <a:r>
              <a:rPr lang="en-US" altLang="zh-CN" dirty="0"/>
              <a:t>Can lock sensitive addresses (AES register, SPI register)</a:t>
            </a:r>
          </a:p>
          <a:p>
            <a:r>
              <a:rPr lang="en-US" altLang="zh-CN" dirty="0"/>
              <a:t>Firmware Tampering Protection (OTP + FLASH verification)</a:t>
            </a:r>
          </a:p>
          <a:p>
            <a:pPr lvl="1"/>
            <a:r>
              <a:rPr lang="en-US" altLang="zh-CN" dirty="0"/>
              <a:t>OTP stores the SHA-256 baseline value</a:t>
            </a:r>
          </a:p>
          <a:p>
            <a:pPr lvl="1"/>
            <a:r>
              <a:rPr lang="en-US" altLang="zh-CN" dirty="0"/>
              <a:t>FLASH supports hardware ECC verification (1-bit error correction / detection)</a:t>
            </a:r>
          </a:p>
          <a:p>
            <a:r>
              <a:rPr lang="en-US" altLang="zh-CN" dirty="0"/>
              <a:t>Side-channel Attack Protection (TRNG mask)</a:t>
            </a:r>
          </a:p>
          <a:p>
            <a:pPr lvl="1"/>
            <a:r>
              <a:rPr lang="en-US" altLang="zh-CN" dirty="0"/>
              <a:t>Invoke TRNG to generate an 8-bit random mask</a:t>
            </a:r>
          </a:p>
          <a:p>
            <a:pPr lvl="1"/>
            <a:r>
              <a:rPr lang="en-US" altLang="zh-CN" dirty="0"/>
              <a:t>XOR mask the input data in AES</a:t>
            </a:r>
          </a:p>
          <a:p>
            <a:r>
              <a:rPr lang="en-US" altLang="zh-CN" dirty="0"/>
              <a:t>Interface Protection (PMP locks SPI register, GPIO lock)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26BA20A-9F77-82BC-C411-918B75233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386" y="5808852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32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标题 2">
            <a:extLst>
              <a:ext uri="{FF2B5EF4-FFF2-40B4-BE49-F238E27FC236}">
                <a16:creationId xmlns:a16="http://schemas.microsoft.com/office/drawing/2014/main" id="{3E594A7D-DA84-B7A9-A7F7-0706BFE798F1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/>
          <a:lstStyle/>
          <a:p>
            <a:r>
              <a:rPr lang="en-US" altLang="zh-CN" dirty="0"/>
              <a:t>FYP</a:t>
            </a:r>
            <a:br>
              <a:rPr lang="en-US" altLang="zh-CN" dirty="0"/>
            </a:br>
            <a:r>
              <a:rPr lang="en-US" altLang="zh-CN" dirty="0"/>
              <a:t>T</a:t>
            </a:r>
            <a:r>
              <a:rPr lang="en-US" altLang="zh-CN" cap="none" dirty="0"/>
              <a:t>imeline</a:t>
            </a:r>
            <a:br>
              <a:rPr lang="en-US" altLang="zh-CN" cap="none" dirty="0"/>
            </a:br>
            <a:r>
              <a:rPr lang="en-US" altLang="zh-CN" cap="none" dirty="0"/>
              <a:t>1.0</a:t>
            </a:r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D3C6729-C292-085D-553E-3866BF3EB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490748"/>
              </p:ext>
            </p:extLst>
          </p:nvPr>
        </p:nvGraphicFramePr>
        <p:xfrm>
          <a:off x="476331" y="611580"/>
          <a:ext cx="8128000" cy="619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630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50217-B3D2-7300-39D1-C24522F3C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03BF7-862B-05AE-CA87-D15DBE0B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19 – Oct. 3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3-4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58506F-02A0-2FB2-44B0-84401F746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&amp; </a:t>
            </a:r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7ABFF7-3D76-B6A7-EB67-F5876D8C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06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2209864-4F80-D8B3-B06E-D19052C7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- Blink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7D4A2C-6122-D483-551E-E550E32A2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32" y="1888037"/>
            <a:ext cx="7951940" cy="49699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0E399D-97B5-1280-919F-BB7FAB8F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672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23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0D1B9-942D-1752-F5B4-316D4285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– USART printf test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F04D6A-3B9C-F51A-7910-CA4361C2D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995" y="1857994"/>
            <a:ext cx="8000010" cy="50000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6FA5FE-3A32-4756-8A5B-A01A896E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005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0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CD7A87-F62C-FD2A-13D8-B063FA73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Get Familiar with Hardware – Switch &amp; External Interrupt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7EE993-B571-AB1D-E2F5-DEFA13956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1" y="1870364"/>
            <a:ext cx="7980218" cy="49876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FE1D5D2-B152-0317-E542-B0DA27845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109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8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8ADD55-4537-DEDF-FD5C-0833E6B5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en-US" altLang="zh-CN" cap="none" dirty="0"/>
              <a:t>iscellaneous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C346D-CFC2-8B2B-C8F6-1187EFFBE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Notes of important registers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98F5DE7E-0CA0-8650-6322-93EF67964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Literature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1750160-96EC-2430-F5B4-CF0990F0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19" y="2969061"/>
            <a:ext cx="5364694" cy="33529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DBEF22A-320C-12A5-0B98-FBA089288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35" y="2805905"/>
            <a:ext cx="3326847" cy="35160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E05BB6E-C5A6-4C1F-A546-C29003597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109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61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68E6A-D27B-1ACA-7112-245BADCC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Gantt Chart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1AB9C3-0B64-94C2-7C7A-18EB99983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1" y="1871189"/>
            <a:ext cx="11272373" cy="46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1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C50B-967E-3D35-C940-6A3329B39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DCC8E0-75C9-226B-B61C-2F79FB3D3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Oct. 4 – Oct. 24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5-6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FC7A3C-11B4-D4BE-903B-FC6BD3042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Thesis Proposal &amp; Hardware AES-128 Implement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934AFE-67D0-9C30-37D3-FD44EA49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78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F346E22A-4A13-617D-5F7B-BE0FD7F1A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FYP &amp; Thesis Proposal on Oct. 15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F57387-09B3-B7F7-A01A-0CE0F12BB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Remove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DB5600B-163E-5F5D-2E66-49FA3CF401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Interface protection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5CDFB9F8-6DDA-BFA1-BECD-E5DA313D3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59819D59-28CA-C225-3C0B-071AB03E5BB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Ascon software implement</a:t>
            </a:r>
          </a:p>
          <a:p>
            <a:r>
              <a:rPr lang="en-US" altLang="zh-CN" dirty="0"/>
              <a:t>SAC-accelerated SLH-DSA implement</a:t>
            </a:r>
          </a:p>
          <a:p>
            <a:r>
              <a:rPr lang="en-US" altLang="zh-CN" dirty="0"/>
              <a:t>Using SLH-DSA for firmware verification</a:t>
            </a:r>
          </a:p>
          <a:p>
            <a:r>
              <a:rPr lang="en-US" altLang="zh-CN" dirty="0"/>
              <a:t>Using TVLA test for side-channel protection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2418AFF-31D2-1B01-B3C4-E11409C1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9" y="5636425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5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87781D8-784C-4D8A-C99D-1DC03B8E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zh-CN" cap="none" dirty="0"/>
              <a:t>re-FYP Progress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520C509-6B9B-5127-32EB-9C2DBC8AD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78631"/>
          </a:xfrm>
        </p:spPr>
        <p:txBody>
          <a:bodyPr/>
          <a:lstStyle/>
          <a:p>
            <a:r>
              <a:rPr lang="en-US" altLang="zh-CN" dirty="0"/>
              <a:t>Learning basic knowledge of RISC-V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F75F01-0566-248D-DF60-C7E97AC32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78631"/>
          </a:xfrm>
        </p:spPr>
        <p:txBody>
          <a:bodyPr/>
          <a:lstStyle/>
          <a:p>
            <a:r>
              <a:rPr lang="en-US" altLang="zh-CN" dirty="0"/>
              <a:t>Following YSYX and reviewing DC knowledge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0E0786-E0D2-E3B1-F326-05F5A581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696537"/>
            <a:ext cx="4917084" cy="25349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7CF97B-A396-C867-31AD-224C9FBA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417" y="2696537"/>
            <a:ext cx="4894375" cy="292133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96CEB97-6D4C-594C-76AB-9DC59C95F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84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68C471DC-C19A-8904-DCDB-7FC3B03D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Basic SAC function &amp; PKCS#7 padding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7C9265-EE60-C55A-9D18-9182DFBC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82" y="2192728"/>
            <a:ext cx="6485906" cy="40536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61C4BF-14AF-24C9-FC83-18995C38E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84" y="1929741"/>
            <a:ext cx="3905991" cy="485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8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9ACEC-14AC-E0CB-434C-A66B71FA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D09C54C3-251B-75E8-78FE-EE427134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edirect _get_char() to achieve scanf() function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1B1A4C-3AFC-63CA-FAED-07D9E819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27" y="1913659"/>
            <a:ext cx="7910945" cy="49443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95041B-7819-93D1-2D17-80073BFC9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472" y="5708922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75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72265-A28C-CDC7-3B14-5E8524390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9CB2E13-2007-8549-441F-2403FDBD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Introduce scanf() &amp; customized plaintext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6D9B6-2A55-7F9C-AD73-E83C5A898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79" y="1858786"/>
            <a:ext cx="6579497" cy="41121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169866-A3E1-D3B2-4408-B4BAAD212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77" y="1858786"/>
            <a:ext cx="4724343" cy="49992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0A5F556-6F7F-AC92-D5E7-FA46F2063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78" y="5970971"/>
            <a:ext cx="1351754" cy="6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37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3F075-8E57-5E6F-B8DC-FE08300F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2CB789C-A2B8-EA77-CDFB-D58A9FB7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AES H</a:t>
            </a:r>
            <a:r>
              <a:rPr lang="en-US" altLang="zh-CN" cap="none" dirty="0"/>
              <a:t>ardware Implement – File Transport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9C8CB-0F4C-B39F-83EF-8B574499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1885826"/>
            <a:ext cx="4042792" cy="24130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285B0B-9DE8-DB95-392A-0457F4375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4346369"/>
            <a:ext cx="4207968" cy="2511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B63114-CE35-21F7-FD01-17156886A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983" y="1885826"/>
            <a:ext cx="5394527" cy="26458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3F94615-5011-6256-F846-10451E87A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213" y="4531713"/>
            <a:ext cx="5747297" cy="23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3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FF4D3-FC91-4BF5-AE51-6B0C1948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en-US" altLang="zh-CN" cap="none" dirty="0"/>
              <a:t>efreshed Gantt Chart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54DB89-166E-B8EC-32C8-B0F37C9B5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60" y="1915652"/>
            <a:ext cx="11494684" cy="48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2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C4AFF-3B1E-6CA7-72AF-4B7403A3A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EB5746-A353-282A-C858-E85A2388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Oct. 25 – Nov. 7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7-8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B8305B-CAC8-9698-8170-B62F91BB4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cap="none" dirty="0"/>
              <a:t>Hardware AES-128 Implement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6E403A-8828-CCC5-4153-866EADE4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97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475C14-A2F1-5651-4EF5-7CD78EC6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ardware AES – Large File Support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D60E903-5B5F-E141-6F01-8CD261B8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/>
                </a:solidFill>
              </a:rPr>
              <a:t>Old version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A98A311-2963-C4DD-3EDA-A341990C19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Only support files that are less than 512 bytes</a:t>
            </a:r>
          </a:p>
          <a:p>
            <a:r>
              <a:rPr lang="en-US" altLang="zh-CN" dirty="0"/>
              <a:t>Immediately decrypt after encryption</a:t>
            </a:r>
          </a:p>
          <a:p>
            <a:r>
              <a:rPr lang="en-US" altLang="zh-CN" dirty="0"/>
              <a:t>Cannot save ciphered / deciphered text</a:t>
            </a:r>
          </a:p>
          <a:p>
            <a:r>
              <a:rPr lang="en-US" altLang="zh-CN" dirty="0"/>
              <a:t>Possible memory leakage in data transmission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081EEF2-C3AE-FCE0-2702-D8D38497E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This version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F452965-0F72-2B4F-FD4F-3D19CEA1E8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 dirty="0"/>
              <a:t>Support files of ANY size</a:t>
            </a:r>
          </a:p>
          <a:p>
            <a:r>
              <a:rPr lang="en-US" altLang="zh-CN" dirty="0"/>
              <a:t>Decoupled operation</a:t>
            </a:r>
          </a:p>
          <a:p>
            <a:r>
              <a:rPr lang="en-US" altLang="zh-CN" dirty="0"/>
              <a:t>Can save ciphertext and output</a:t>
            </a:r>
          </a:p>
          <a:p>
            <a:r>
              <a:rPr lang="en-US" altLang="zh-CN" dirty="0"/>
              <a:t>Strict data size check during transmission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9CA0674-B9AC-A02E-F0A6-8C316BD1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138" y="5723854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2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4F06-1BF4-63C5-3115-2CD1F3068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C0E7777-8300-F84C-4ADF-CC2D823F7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ardware AES – Large File Support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9AAF7BA-4296-0D6A-7C06-CFDBE0FC6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939" y="1876208"/>
            <a:ext cx="7046122" cy="498179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2F39325-11E5-FB32-4DAF-1A817DDFC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3138" y="5723854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0EBD8-697E-D2DF-A81E-086B5076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65CFBB-6B9E-90D9-9461-67BA25E1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ardware AES – Large File Support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5BD563-E012-6732-8A05-1A427933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372" y="1868466"/>
            <a:ext cx="7983255" cy="498953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EDACD8-E63E-A34C-5A5F-CA5764085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627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93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E93D285-E24B-570A-D57C-D0F6BDF68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cap="none" dirty="0"/>
              <a:t>urther step…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40F2397-D9FE-AA77-101E-E8C62432D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Based on the hardware AES implementation, replace the hardware AES to software AES and software Ascon</a:t>
            </a:r>
          </a:p>
          <a:p>
            <a:r>
              <a:rPr lang="en-US" altLang="zh-CN" dirty="0"/>
              <a:t>Benchmark on all the implementations and make a comparison</a:t>
            </a:r>
          </a:p>
          <a:p>
            <a:r>
              <a:rPr lang="en-US" altLang="zh-CN" dirty="0"/>
              <a:t>Move on to firmware verification part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0A59E8-50A1-8B04-7D6A-BADD73F6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627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竖排标题 4">
            <a:extLst>
              <a:ext uri="{FF2B5EF4-FFF2-40B4-BE49-F238E27FC236}">
                <a16:creationId xmlns:a16="http://schemas.microsoft.com/office/drawing/2014/main" id="{50EC99A2-79DC-D217-94BE-82D45841A9D6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 vert="horz">
            <a:normAutofit/>
          </a:bodyPr>
          <a:lstStyle/>
          <a:p>
            <a:r>
              <a:rPr lang="en-US" altLang="zh-CN" cap="none" dirty="0"/>
              <a:t>FYP</a:t>
            </a:r>
            <a:br>
              <a:rPr lang="en-US" altLang="zh-CN" cap="none" dirty="0"/>
            </a:br>
            <a:r>
              <a:rPr lang="en-US" altLang="zh-CN" cap="none" dirty="0"/>
              <a:t>Timeline</a:t>
            </a:r>
            <a:br>
              <a:rPr lang="en-US" altLang="zh-CN" cap="none" dirty="0"/>
            </a:br>
            <a:r>
              <a:rPr lang="en-US" altLang="zh-CN" cap="none" dirty="0"/>
              <a:t>0.0</a:t>
            </a:r>
            <a:endParaRPr lang="zh-CN" altLang="en-US" cap="none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F79C7B59-903D-F68A-1C23-11888E5A6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474114"/>
              </p:ext>
            </p:extLst>
          </p:nvPr>
        </p:nvGraphicFramePr>
        <p:xfrm>
          <a:off x="476331" y="611580"/>
          <a:ext cx="8128000" cy="6192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65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BEF44-03CC-0463-2A7A-942856A7F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5 – Sept. 12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1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3BC790-550E-6B7D-5BD9-C1A0AFDC7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ACE745-35D7-5DEA-053B-F62BEF041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71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3DFF2-1247-5B46-DA18-B9E54C64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</a:t>
            </a:r>
            <a:r>
              <a:rPr lang="en-US" altLang="zh-CN" cap="none" dirty="0"/>
              <a:t>etermine the scope of the research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B9FD68-BDDD-2A7C-AD94-8DF9B250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3283086" cy="3633047"/>
          </a:xfrm>
        </p:spPr>
        <p:txBody>
          <a:bodyPr/>
          <a:lstStyle/>
          <a:p>
            <a:r>
              <a:rPr lang="en-US" altLang="zh-CN" dirty="0"/>
              <a:t>Vulnerability type</a:t>
            </a:r>
          </a:p>
          <a:p>
            <a:pPr lvl="1"/>
            <a:r>
              <a:rPr lang="en-US" altLang="zh-CN" dirty="0"/>
              <a:t>Permission isolation failure</a:t>
            </a:r>
          </a:p>
          <a:p>
            <a:pPr lvl="1"/>
            <a:r>
              <a:rPr lang="en-US" altLang="zh-CN" dirty="0"/>
              <a:t>Firmware tampering</a:t>
            </a:r>
          </a:p>
          <a:p>
            <a:pPr lvl="1"/>
            <a:r>
              <a:rPr lang="en-US" altLang="zh-CN" dirty="0"/>
              <a:t>Side-channel attack</a:t>
            </a:r>
          </a:p>
          <a:p>
            <a:pPr lvl="1"/>
            <a:r>
              <a:rPr lang="en-US" altLang="zh-CN" dirty="0"/>
              <a:t>Interface abuse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65C9C6-06CA-B816-8037-956100C8C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1718" y="2228002"/>
            <a:ext cx="3788564" cy="3633047"/>
          </a:xfrm>
        </p:spPr>
        <p:txBody>
          <a:bodyPr/>
          <a:lstStyle/>
          <a:p>
            <a:r>
              <a:rPr lang="en-US" altLang="zh-CN" dirty="0"/>
              <a:t>Protective technologies</a:t>
            </a:r>
          </a:p>
          <a:p>
            <a:pPr lvl="1"/>
            <a:r>
              <a:rPr lang="en-US" altLang="zh-CN" dirty="0"/>
              <a:t>PMP (Physical Memory Protection)</a:t>
            </a:r>
          </a:p>
          <a:p>
            <a:pPr lvl="1"/>
            <a:r>
              <a:rPr lang="en-US" altLang="zh-CN" dirty="0"/>
              <a:t>Privilege level mechanism</a:t>
            </a:r>
          </a:p>
          <a:p>
            <a:pPr lvl="1"/>
            <a:r>
              <a:rPr lang="en-US" altLang="zh-CN" dirty="0"/>
              <a:t>Hardware encryption</a:t>
            </a:r>
          </a:p>
          <a:p>
            <a:pPr lvl="1"/>
            <a:r>
              <a:rPr lang="en-US" altLang="zh-CN" dirty="0"/>
              <a:t>Secure boot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5C434764-5FAC-D80D-1356-2A97045DD9D8}"/>
              </a:ext>
            </a:extLst>
          </p:cNvPr>
          <p:cNvSpPr txBox="1">
            <a:spLocks/>
          </p:cNvSpPr>
          <p:nvPr/>
        </p:nvSpPr>
        <p:spPr>
          <a:xfrm>
            <a:off x="8149504" y="2091055"/>
            <a:ext cx="3788564" cy="3048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Application scenarios</a:t>
            </a:r>
          </a:p>
          <a:p>
            <a:pPr lvl="1"/>
            <a:r>
              <a:rPr lang="en-US" altLang="zh-CN" dirty="0"/>
              <a:t>Resource-constrained embedded devices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59F62C-ABD3-CF54-9196-F4125E0F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8" y="5861049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93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B39A1C7-4134-600C-2536-6E6FB604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cap="none" dirty="0"/>
              <a:t>SoC Platform Security: Why RISC-V?</a:t>
            </a:r>
            <a:br>
              <a:rPr lang="en-US" altLang="zh-CN" cap="none" dirty="0"/>
            </a:br>
            <a:r>
              <a:rPr lang="en-US" altLang="zh-CN" sz="1800" cap="none" dirty="0"/>
              <a:t>A Survey and Analysis on SoC Platform Security in ARM, Intel and RISC-V Architecture, Nicholas et al</a:t>
            </a:r>
            <a:endParaRPr lang="zh-CN" altLang="en-US" sz="1800" cap="none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D122A51-A57B-EC9E-9BB9-F08233E6D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Proprietary Architectures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B72C2F1-BF53-41DA-9B34-AB6F79AACB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ARM TrustZone</a:t>
            </a:r>
          </a:p>
          <a:p>
            <a:pPr lvl="1"/>
            <a:r>
              <a:rPr lang="en-US" altLang="zh-CN" dirty="0"/>
              <a:t>Vulnerable to cache-based side-channel attacks</a:t>
            </a:r>
          </a:p>
          <a:p>
            <a:r>
              <a:rPr lang="en-US" altLang="zh-CN" dirty="0"/>
              <a:t>Intel SGX</a:t>
            </a:r>
          </a:p>
          <a:p>
            <a:pPr lvl="1"/>
            <a:r>
              <a:rPr lang="en-US" altLang="zh-CN" dirty="0"/>
              <a:t>Vulnerable to enclave malwares</a:t>
            </a:r>
          </a:p>
          <a:p>
            <a:pPr lvl="1"/>
            <a:r>
              <a:rPr lang="en-US" altLang="zh-CN" dirty="0"/>
              <a:t>Also vulnerable to cache-based side-channel attacks</a:t>
            </a:r>
          </a:p>
          <a:p>
            <a:r>
              <a:rPr lang="en-US" altLang="zh-CN" dirty="0"/>
              <a:t>Main reason: lack of flexibility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A7FA8C7F-F3C5-5866-AF18-F021A3451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/>
              <a:t>Open-source Architecture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0126438A-9C69-7AB2-8AC9-5534A773B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086441"/>
          </a:xfrm>
        </p:spPr>
        <p:txBody>
          <a:bodyPr>
            <a:normAutofit/>
          </a:bodyPr>
          <a:lstStyle/>
          <a:p>
            <a:r>
              <a:rPr lang="en-US" altLang="zh-CN" dirty="0"/>
              <a:t>RISC-V</a:t>
            </a:r>
          </a:p>
          <a:p>
            <a:pPr lvl="1"/>
            <a:r>
              <a:rPr lang="en-US" altLang="zh-CN" dirty="0"/>
              <a:t>Different privilege modes</a:t>
            </a:r>
          </a:p>
          <a:p>
            <a:pPr lvl="1"/>
            <a:r>
              <a:rPr lang="en-US" altLang="zh-CN" dirty="0"/>
              <a:t>Sanctum Model</a:t>
            </a:r>
          </a:p>
          <a:p>
            <a:pPr lvl="1"/>
            <a:r>
              <a:rPr lang="en-US" altLang="zh-CN" dirty="0"/>
              <a:t>RISC-V MultiZone Security</a:t>
            </a:r>
          </a:p>
          <a:p>
            <a:pPr lvl="1"/>
            <a:r>
              <a:rPr lang="en-US" altLang="zh-CN" dirty="0"/>
              <a:t>Adding security features to the existing model</a:t>
            </a:r>
          </a:p>
          <a:p>
            <a:pPr lvl="1"/>
            <a:r>
              <a:rPr lang="en-US" altLang="zh-CN" dirty="0"/>
              <a:t>Anti Side-channel Attacks: implement different countermeasures in the existing framework</a:t>
            </a:r>
          </a:p>
          <a:p>
            <a:pPr lvl="1"/>
            <a:r>
              <a:rPr lang="en-US" altLang="zh-CN" dirty="0"/>
              <a:t>Facilitates the open  community to participate in finding and  fixing security vulnerabilities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941D4CE-7277-AC8D-3185-1EFECBF8F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" y="5874166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28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89EE1-08D6-6305-DF7C-10F3348DF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495AF-EE49-A15F-E9FE-29B12C658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Sept. 12 – Sept. 19 2025</a:t>
            </a:r>
            <a:br>
              <a:rPr lang="en-US" altLang="zh-CN" dirty="0"/>
            </a:br>
            <a:r>
              <a:rPr lang="en-US" altLang="zh-CN" dirty="0"/>
              <a:t>W</a:t>
            </a:r>
            <a:r>
              <a:rPr lang="en-US" altLang="zh-CN" cap="none" dirty="0"/>
              <a:t>eek 2 Progress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2B04D1-9C7D-5427-CD31-E28F2B304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iterature research</a:t>
            </a:r>
            <a:r>
              <a:rPr lang="zh-CN" altLang="en-US" cap="none" dirty="0"/>
              <a:t> </a:t>
            </a:r>
            <a:r>
              <a:rPr lang="en-US" altLang="zh-CN" cap="none" dirty="0"/>
              <a:t>&amp;</a:t>
            </a:r>
            <a:r>
              <a:rPr lang="zh-CN" altLang="en-US" cap="none" dirty="0"/>
              <a:t> </a:t>
            </a:r>
            <a:r>
              <a:rPr lang="en-US" altLang="zh-CN" cap="none" dirty="0"/>
              <a:t>Refreshed FYP timeline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AC03CA-9649-5D81-EFBF-FE38D7C3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428" y="700917"/>
            <a:ext cx="1967668" cy="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8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F0ADB638-8CD7-D121-68E8-5E3A2865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 </a:t>
            </a:r>
            <a:r>
              <a:rPr lang="en-US" altLang="zh-CN" dirty="0"/>
              <a:t>E</a:t>
            </a:r>
            <a:r>
              <a:rPr lang="en-US" altLang="zh-CN" cap="none" dirty="0"/>
              <a:t>xploration on Various Possible Solutions (Part I)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20911D7-8BAC-C619-E0EF-0FCE94DAFD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62048"/>
              </p:ext>
            </p:extLst>
          </p:nvPr>
        </p:nvGraphicFramePr>
        <p:xfrm>
          <a:off x="432068" y="1886248"/>
          <a:ext cx="11317268" cy="497175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29317">
                  <a:extLst>
                    <a:ext uri="{9D8B030D-6E8A-4147-A177-3AD203B41FA5}">
                      <a16:colId xmlns:a16="http://schemas.microsoft.com/office/drawing/2014/main" val="2403923571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64633686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2295807199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47032851"/>
                    </a:ext>
                  </a:extLst>
                </a:gridCol>
              </a:tblGrid>
              <a:tr h="451844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Dimensions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CM32M433R</a:t>
                      </a:r>
                    </a:p>
                    <a:p>
                      <a:r>
                        <a:rPr lang="en-US" altLang="zh-CN" sz="1200" dirty="0"/>
                        <a:t>(Hardware Encryption)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CM32M433R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(Software Encryption)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Kendryte KD233</a:t>
                      </a:r>
                    </a:p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(Hardware Encryption)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61379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Price (2025) (CNY)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112 (Tax included)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80959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Power Consume(Typical)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50mA)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Extra 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10% consumption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300mW (Idle)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625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Encryption Performance</a:t>
                      </a:r>
                    </a:p>
                    <a:p>
                      <a:r>
                        <a:rPr lang="en-US" altLang="zh-CN" sz="1200" dirty="0"/>
                        <a:t>(AES-128)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≥110KB/s (144 MHz,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DMA)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10~15KB/s (tiny-AES-c)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80KB/s (K210 datasheet)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5436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Permission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support M/S/U 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only M mode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12004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Firmware Tampering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Hardware Verification (OTP)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Software Verification (Bootloader)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Bootloader (without hardware enforcement)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2796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Side-channel Attack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TRNG Mask + Dynamic Random Delay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TRNG 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Software mask (K210 TRNG)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7795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Interface Abuse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Peripheral Registers Lock +</a:t>
                      </a:r>
                    </a:p>
                    <a:p>
                      <a:r>
                        <a:rPr lang="en-US" altLang="zh-CN" sz="1200" dirty="0"/>
                        <a:t>Interruption Monitoring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SPI registers lock (only M mode, no dynamic monitoring)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366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Development Difficulty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(Nuclei Studio)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Same as left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Medium (CH340 issues)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92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Applicable Scene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Lightweight industrial control, IoT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Low-cost verification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Edge AI + Lightweight Security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00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417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4D1A6-4F2E-DD54-ABD9-6B5DCA2C6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B61CDF3-9EAB-6D78-E713-456F4606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 </a:t>
            </a:r>
            <a:r>
              <a:rPr lang="en-US" altLang="zh-CN" dirty="0"/>
              <a:t>E</a:t>
            </a:r>
            <a:r>
              <a:rPr lang="en-US" altLang="zh-CN" cap="none" dirty="0"/>
              <a:t>xploration on Various Possible Solutions (Part II)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3D1C04D-36A4-6FC4-4BBC-DDDC50B48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272053"/>
              </p:ext>
            </p:extLst>
          </p:nvPr>
        </p:nvGraphicFramePr>
        <p:xfrm>
          <a:off x="432068" y="1886248"/>
          <a:ext cx="11317268" cy="497175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829317">
                  <a:extLst>
                    <a:ext uri="{9D8B030D-6E8A-4147-A177-3AD203B41FA5}">
                      <a16:colId xmlns:a16="http://schemas.microsoft.com/office/drawing/2014/main" val="2403923571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64633686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2295807199"/>
                    </a:ext>
                  </a:extLst>
                </a:gridCol>
                <a:gridCol w="2829317">
                  <a:extLst>
                    <a:ext uri="{9D8B030D-6E8A-4147-A177-3AD203B41FA5}">
                      <a16:colId xmlns:a16="http://schemas.microsoft.com/office/drawing/2014/main" val="1547032851"/>
                    </a:ext>
                  </a:extLst>
                </a:gridCol>
              </a:tblGrid>
              <a:tr h="451844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Dimensions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GD32VF103 + ATECC608B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GD32VF103 + Artix-7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Sifive</a:t>
                      </a:r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Hifive1 Rev B</a:t>
                      </a:r>
                    </a:p>
                    <a:p>
                      <a:r>
                        <a:rPr lang="en-US" altLang="zh-CN" sz="12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(Halt Production)</a:t>
                      </a: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61379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Price (2025) (CNY)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 + 50 = 130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 + 1000~2000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500 before halt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80959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Power Consume(Typical)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 (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≈30mA + ≈0.03</a:t>
                      </a:r>
                      <a:r>
                        <a:rPr lang="el-GR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High (FPGA </a:t>
                      </a:r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80mA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9625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Encryption Performance</a:t>
                      </a:r>
                    </a:p>
                    <a:p>
                      <a:r>
                        <a:rPr lang="en-US" altLang="zh-CN" sz="1200" dirty="0"/>
                        <a:t>(AES-128)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50KB/s (without I2C cost)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200KB/s (Encryption module under Verilog, without I2C cost)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≈</a:t>
                      </a:r>
                      <a:r>
                        <a:rPr lang="en-US" altLang="zh-CN" dirty="0"/>
                        <a:t>100KB/s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54361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Permission Isolation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4, only M mode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Need custom MPU for FPGA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8, support L locking bit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12004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Firmware Tampering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Hardware &amp; Software cooperation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VF103 Software Verification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Hardware Verification (Hifive1 HSM)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32796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Side-channel Attack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608B Built-in Protection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FPGA Custom Mask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Software mask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17795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Interface Abuse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VF103 PMP +</a:t>
                      </a:r>
                    </a:p>
                    <a:p>
                      <a:r>
                        <a:rPr lang="en-US" altLang="zh-CN" sz="1200" dirty="0"/>
                        <a:t>608B Interface Whitelist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Custom bus monitoring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PMP + Peripheral Access Whitelist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3660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Development Difficulty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Medium (Dual-bus Communication)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High (Verilog + Dual-bus Communication)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Medium (Freedom Studio)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2927"/>
                  </a:ext>
                </a:extLst>
              </a:tr>
              <a:tr h="499549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Applicable Scene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Ultra-low-cost IoT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Customized Encryption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400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081597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{779FF549-20EE-4619-B47E-C19ACAEDDB91}TF319cfb39-eeba-4af5-a5a2-03d53d03751627c76d87-a3272040522c</Template>
  <TotalTime>6277</TotalTime>
  <Words>1219</Words>
  <Application>Microsoft Office PowerPoint</Application>
  <PresentationFormat>宽屏</PresentationFormat>
  <Paragraphs>233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Gill Sans MT</vt:lpstr>
      <vt:lpstr>Microsoft Sans Serif</vt:lpstr>
      <vt:lpstr>Wingdings 2</vt:lpstr>
      <vt:lpstr>红利</vt:lpstr>
      <vt:lpstr>Lightweight Embedded Security Protection System under RISC-V Architecture</vt:lpstr>
      <vt:lpstr>Pre-FYP Progress</vt:lpstr>
      <vt:lpstr>FYP Timeline 0.0</vt:lpstr>
      <vt:lpstr>Sept. 5 – Sept. 12 2025 Week 1 Progress</vt:lpstr>
      <vt:lpstr>Determine the scope of the research</vt:lpstr>
      <vt:lpstr>SoC Platform Security: Why RISC-V? A Survey and Analysis on SoC Platform Security in ARM, Intel and RISC-V Architecture, Nicholas et al</vt:lpstr>
      <vt:lpstr>Sept. 12 – Sept. 19 2025 Week 2 Progress</vt:lpstr>
      <vt:lpstr>An Exploration on Various Possible Solutions (Part I)</vt:lpstr>
      <vt:lpstr>An Exploration on Various Possible Solutions (Part II)</vt:lpstr>
      <vt:lpstr>Final Solution: CM32M433R</vt:lpstr>
      <vt:lpstr>FYP Timeline 1.0</vt:lpstr>
      <vt:lpstr>Sept. 19 – Oct. 3 2025 Week 3-4 Progress</vt:lpstr>
      <vt:lpstr>Get Familiar with Hardware - Blink</vt:lpstr>
      <vt:lpstr>Get Familiar with Hardware – USART printf test</vt:lpstr>
      <vt:lpstr>Get Familiar with Hardware – Switch &amp; External Interrupt</vt:lpstr>
      <vt:lpstr>Miscellaneous</vt:lpstr>
      <vt:lpstr>Refreshed Gantt Chart</vt:lpstr>
      <vt:lpstr>Oct. 4 – Oct. 24 2025 Week 5-6 Progress</vt:lpstr>
      <vt:lpstr>Refreshed FYP &amp; Thesis Proposal on Oct. 15</vt:lpstr>
      <vt:lpstr>AES Hardware Implement – Basic SAC function &amp; PKCS#7 padding</vt:lpstr>
      <vt:lpstr>Redirect _get_char() to achieve scanf() function</vt:lpstr>
      <vt:lpstr>AES Hardware Implement – Introduce scanf() &amp; customized plaintext</vt:lpstr>
      <vt:lpstr>AES Hardware Implement – File Transport</vt:lpstr>
      <vt:lpstr>Refreshed Gantt Chart</vt:lpstr>
      <vt:lpstr>Oct. 25 – Nov. 7 2025 Week 7-8 Progress</vt:lpstr>
      <vt:lpstr>Hardware AES – Large File Support</vt:lpstr>
      <vt:lpstr>Hardware AES – Large File Support</vt:lpstr>
      <vt:lpstr>Hardware AES – Large File Support</vt:lpstr>
      <vt:lpstr>Further step…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November_in_North _</dc:creator>
  <cp:lastModifiedBy>November_in_North _</cp:lastModifiedBy>
  <cp:revision>29</cp:revision>
  <dcterms:created xsi:type="dcterms:W3CDTF">2025-09-04T15:30:45Z</dcterms:created>
  <dcterms:modified xsi:type="dcterms:W3CDTF">2025-11-07T01:58:42Z</dcterms:modified>
</cp:coreProperties>
</file>